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oney-growth-saving-money-2021-10-31-17-21-50-utc.jpg" descr="money-growth-saving-money-2021-10-31-17-21-50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775" y="-6992195"/>
            <a:ext cx="24709550" cy="16473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Agrupar 2.png" descr="Agrupar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835138"/>
            <a:ext cx="24384001" cy="1188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5"/>
          <p:cNvSpPr txBox="1"/>
          <p:nvPr/>
        </p:nvSpPr>
        <p:spPr>
          <a:xfrm>
            <a:off x="3046510" y="6999652"/>
            <a:ext cx="18290980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70000"/>
              </a:lnSpc>
              <a:defRPr cap="all" sz="13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/>
            <a:r>
              <a:t>Chamados para Investir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money-finance-2021-12-04-17-33-14-utc.jpg" descr="money-finance-2021-12-04-17-33-14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96872" y="-901187"/>
            <a:ext cx="24384001" cy="13715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grupar 3.png" descr="Agrupar 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17"/>
          <p:cNvSpPr txBox="1"/>
          <p:nvPr/>
        </p:nvSpPr>
        <p:spPr>
          <a:xfrm>
            <a:off x="10536721" y="4620183"/>
            <a:ext cx="11834815" cy="831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Devem os cristãos investir seu dinheiro?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kid-save-money-put-money-in-a-piggy-bank-2021-11-06-17-40-59-utc.jpg" descr="kid-save-money-put-money-in-a-piggy-bank-2021-11-06-17-40-59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4453" y="-1"/>
            <a:ext cx="2055051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grupar 8.png" descr="Agrupar 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17"/>
          <p:cNvSpPr txBox="1"/>
          <p:nvPr/>
        </p:nvSpPr>
        <p:spPr>
          <a:xfrm>
            <a:off x="1788247" y="3914948"/>
            <a:ext cx="14327838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Se acreditarmos que tudo o que temos vem de Deus, e que Ele deseja que os Seus recursos sejam usados para glorificá-Lo, faz muito sentido que Deus espere que o dinheiro Dele seja administrado da melhor maneira possível.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usinessman-is-savings-money-and-calculating-save-2021-09-05-18-26-35-utc.jpg" descr="businessman-is-savings-money-and-calculating-save-2021-09-05-18-26-35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2994" y="-1752861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Agrupar 4.png" descr="Agrupar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7"/>
          <p:cNvSpPr txBox="1"/>
          <p:nvPr/>
        </p:nvSpPr>
        <p:spPr>
          <a:xfrm>
            <a:off x="1788247" y="3914948"/>
            <a:ext cx="11930765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Somos chamados a investir para Ele! Isso significa associar-nos com o Mestre e colocar o dinheiro Dele para trabalhar, assim como dois dos servos da parábola fizeram pelo seu senhor.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ropped-view-of-woman-putting-coin-in-penny-jar-wi-2021-09-22-00-56-15-utc.jpg" descr="cropped-view-of-woman-putting-coin-in-penny-jar-wi-2021-09-22-00-56-15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68131" y="-1"/>
            <a:ext cx="2055166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grupar 8.png" descr="Agrupar 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17"/>
          <p:cNvSpPr txBox="1"/>
          <p:nvPr/>
        </p:nvSpPr>
        <p:spPr>
          <a:xfrm>
            <a:off x="3381505" y="3998510"/>
            <a:ext cx="11834814" cy="661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Funções de dinheiro </a:t>
            </a:r>
            <a:br/>
          </a:p>
        </p:txBody>
      </p:sp>
      <p:sp>
        <p:nvSpPr>
          <p:cNvPr id="170" name="TextBox 17"/>
          <p:cNvSpPr txBox="1"/>
          <p:nvPr/>
        </p:nvSpPr>
        <p:spPr>
          <a:xfrm>
            <a:off x="3333530" y="7962047"/>
            <a:ext cx="11543904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Ele pode suprir nossas necessidades imediatas, ser guardado para o futuro e/ou doado.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money-finance-2021-12-04-17-33-14-utc.jpg" descr="money-finance-2021-12-04-17-33-14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3689" y="-3131549"/>
            <a:ext cx="31202524" cy="1755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Agrupar 8.png" descr="Agrupar 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Box 17"/>
          <p:cNvSpPr txBox="1"/>
          <p:nvPr/>
        </p:nvSpPr>
        <p:spPr>
          <a:xfrm>
            <a:off x="3381505" y="3998510"/>
            <a:ext cx="11834814" cy="661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Fundamento para investir </a:t>
            </a:r>
            <a:br/>
          </a:p>
        </p:txBody>
      </p:sp>
      <p:sp>
        <p:nvSpPr>
          <p:cNvPr id="175" name="TextBox 17"/>
          <p:cNvSpPr txBox="1"/>
          <p:nvPr/>
        </p:nvSpPr>
        <p:spPr>
          <a:xfrm>
            <a:off x="3333530" y="7962047"/>
            <a:ext cx="11543904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Como o homem sábio que construiu sua casa sobre a rocha, devemos garantir que nossas finanças estejam sólidas antes de investir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grupar 11.png" descr="Agrupar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7"/>
          <p:cNvSpPr txBox="1"/>
          <p:nvPr/>
        </p:nvSpPr>
        <p:spPr>
          <a:xfrm>
            <a:off x="2770858" y="2236929"/>
            <a:ext cx="17833931" cy="491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Princípios para investir </a:t>
            </a:r>
            <a:br/>
          </a:p>
        </p:txBody>
      </p:sp>
      <p:sp>
        <p:nvSpPr>
          <p:cNvPr id="179" name="TextBox 17"/>
          <p:cNvSpPr txBox="1"/>
          <p:nvPr/>
        </p:nvSpPr>
        <p:spPr>
          <a:xfrm>
            <a:off x="2684526" y="4422369"/>
            <a:ext cx="15846420" cy="923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Invista em empresas orientadas por valores morais positivos. </a:t>
            </a:r>
            <a:b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Entenda os seus investimentos </a:t>
            </a:r>
            <a:b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Conheça o seu horizonte temporal </a:t>
            </a:r>
            <a:b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Procure uma taxa de retorno razoável</a:t>
            </a:r>
            <a:b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Diversifique seus investimentos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-small-girl-and-grandmother-praying-at-home-2021-08-26-12-08-01-utc.jpg" descr="a-small-girl-and-grandmother-praying-at-home-2021-08-26-12-08-01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40986" y="-1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grupar 5.png" descr="Agrupar 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17"/>
          <p:cNvSpPr txBox="1"/>
          <p:nvPr/>
        </p:nvSpPr>
        <p:spPr>
          <a:xfrm>
            <a:off x="11221305" y="2828118"/>
            <a:ext cx="11192819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Vamos investir nossas finanças para Deus como fizeram os servos sábios e, ao fazê-lo, fortaleceremos nosso relacionamento com Ele, pois é Dele que fluem todas as bênçãos!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Agrupar 11.png" descr="Agrupar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656" y="2682619"/>
            <a:ext cx="7246648" cy="2771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656" y="4995545"/>
            <a:ext cx="7246648" cy="278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656" y="7349633"/>
            <a:ext cx="7246461" cy="279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47020" y="3942997"/>
            <a:ext cx="4386201" cy="438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190" name="TextBox 14"/>
          <p:cNvSpPr txBox="1"/>
          <p:nvPr/>
        </p:nvSpPr>
        <p:spPr>
          <a:xfrm>
            <a:off x="18095168" y="8736341"/>
            <a:ext cx="6170838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16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lvl1pPr>
          </a:lstStyle>
          <a:p>
            <a:pPr/>
            <a:r>
              <a:t>www.adventistas.org/pt/mordomiacrista</a:t>
            </a:r>
          </a:p>
        </p:txBody>
      </p:sp>
      <p:pic>
        <p:nvPicPr>
          <p:cNvPr id="191" name="Picture 18" descr="Picture 18"/>
          <p:cNvPicPr>
            <a:picLocks noChangeAspect="1"/>
          </p:cNvPicPr>
          <p:nvPr/>
        </p:nvPicPr>
        <p:blipFill>
          <a:blip r:embed="rId7">
            <a:alphaModFix amt="5000"/>
            <a:extLst/>
          </a:blip>
          <a:stretch>
            <a:fillRect/>
          </a:stretch>
        </p:blipFill>
        <p:spPr>
          <a:xfrm>
            <a:off x="13860240" y="2106099"/>
            <a:ext cx="6671052" cy="667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20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7676" y="1501654"/>
            <a:ext cx="8366013" cy="14814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3290AEB-718A-49F8-9840-C9CDC605A892}"/>
</file>

<file path=customXml/itemProps2.xml><?xml version="1.0" encoding="utf-8"?>
<ds:datastoreItem xmlns:ds="http://schemas.openxmlformats.org/officeDocument/2006/customXml" ds:itemID="{2A1DC3B3-F04E-4F77-A93C-1E3C3C1C997A}"/>
</file>

<file path=customXml/itemProps3.xml><?xml version="1.0" encoding="utf-8"?>
<ds:datastoreItem xmlns:ds="http://schemas.openxmlformats.org/officeDocument/2006/customXml" ds:itemID="{71C4F5FD-8E7B-4CE5-AB4B-56717339058C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lpwstr>29062700.0000000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