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4" r:id="rId6"/>
    <p:sldId id="267" r:id="rId7"/>
    <p:sldId id="266" r:id="rId8"/>
    <p:sldId id="269" r:id="rId9"/>
    <p:sldId id="272" r:id="rId10"/>
    <p:sldId id="270" r:id="rId11"/>
    <p:sldId id="271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E21"/>
    <a:srgbClr val="533E23"/>
    <a:srgbClr val="215E9E"/>
    <a:srgbClr val="44BFA5"/>
    <a:srgbClr val="8EA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4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9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60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2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24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10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5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60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94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94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4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0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26330" y="994712"/>
            <a:ext cx="4562708" cy="5187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 podemos compartilhar com o público, como a Igreja Adventista do Sétimo Dia beneficia a comunidade. Como resultado, a igreja ganha amigos, e presentes serão recebidos da comunidade para apoiar a missão da igreja.</a:t>
            </a:r>
            <a:endParaRPr lang="pt-BR" sz="28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26330" y="994712"/>
            <a:ext cx="4562708" cy="5187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 daremos aulas para ensinar princípios bíblicos e do Espírito de Profecia de finanças pessoais e planejamento de propriedade para os membros da nossa igreja e aqueles que são amigos da Igreja Adventista do Sétimo Dia</a:t>
            </a:r>
            <a:endParaRPr lang="pt-BR" sz="28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65342" y="1046443"/>
            <a:ext cx="9337939" cy="5038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estardes aqui hoje, e verdes os defeitos de vosso caráter à luz do grande padrão moral de Deus, não haveis de dizer: ‘Repararei o passado; irei trabalhar na vinha do Senhor’?</a:t>
            </a:r>
            <a:endParaRPr lang="pt-BR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 G. White, </a:t>
            </a:r>
            <a:r>
              <a:rPr lang="pt-B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Devocional (E Recebereis Poder),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p.255.</a:t>
            </a: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52525" y="1739023"/>
            <a:ext cx="4622132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48265" y="1738292"/>
            <a:ext cx="475788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74657" y="187173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56363" y="5277826"/>
            <a:ext cx="471829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48266" y="5277095"/>
            <a:ext cx="491980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0800000">
            <a:off x="5677668" y="4463253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317753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4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1442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7" y="674585"/>
            <a:ext cx="5041392" cy="50413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9937" y="994713"/>
            <a:ext cx="3077097" cy="5038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a typeface="Calibri" panose="020F0502020204030204" pitchFamily="34" charset="0"/>
                <a:cs typeface="Times New Roman" panose="02020603050405020304" pitchFamily="18" charset="0"/>
              </a:rPr>
              <a:t>Assobiarei </a:t>
            </a:r>
          </a:p>
          <a:p>
            <a:r>
              <a:rPr lang="pt-BR" sz="3200" dirty="0">
                <a:ea typeface="Calibri" panose="020F0502020204030204" pitchFamily="34" charset="0"/>
                <a:cs typeface="Times New Roman" panose="02020603050405020304" pitchFamily="18" charset="0"/>
              </a:rPr>
              <a:t>para eles e os ajuntarei, pois eu já os resgatei. Serão numerosos como antes. </a:t>
            </a:r>
          </a:p>
          <a:p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Zac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. 10:8, NVI)</a:t>
            </a:r>
            <a:endParaRPr lang="pt-B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3" name="Group 22"/>
          <p:cNvGrpSpPr/>
          <p:nvPr/>
        </p:nvGrpSpPr>
        <p:grpSpPr>
          <a:xfrm>
            <a:off x="7239103" y="-65452"/>
            <a:ext cx="3493066" cy="2308324"/>
            <a:chOff x="1295503" y="-479577"/>
            <a:chExt cx="3493066" cy="230832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503" y="1072273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28840" y="1071542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755232" y="-479577"/>
              <a:ext cx="7193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7200" b="1" dirty="0">
                  <a:solidFill>
                    <a:schemeClr val="bg2">
                      <a:lumMod val="25000"/>
                    </a:schemeClr>
                  </a:solidFill>
                </a:rPr>
                <a:t>“</a:t>
              </a:r>
              <a:endParaRPr lang="pt-BR" sz="7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9103" y="4755613"/>
            <a:ext cx="3493066" cy="2308324"/>
            <a:chOff x="1295503" y="5280030"/>
            <a:chExt cx="3493066" cy="2308324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1295503" y="6094603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328840" y="6093872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10800000">
              <a:off x="2658243" y="5280030"/>
              <a:ext cx="7193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7200" b="1" dirty="0">
                  <a:solidFill>
                    <a:schemeClr val="bg2">
                      <a:lumMod val="25000"/>
                    </a:schemeClr>
                  </a:solidFill>
                </a:rPr>
                <a:t>“</a:t>
              </a:r>
              <a:endParaRPr lang="pt-BR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682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932866" y="1275507"/>
            <a:ext cx="4404244" cy="451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a typeface="Calibri" panose="020F0502020204030204" pitchFamily="34" charset="0"/>
                <a:cs typeface="Times New Roman" panose="02020603050405020304" pitchFamily="18" charset="0"/>
              </a:rPr>
              <a:t> Às vezes nós assobiamos para nossos animais de estimação para chamá-los de volta para nós, porque nós nos preocupamos com eles. Deus está disposto a assobiar para a humanidade se isso chamar a nossa atenção e nos levar de volta para Ele.</a:t>
            </a:r>
            <a:endParaRPr lang="pt-BR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9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22472" y="643812"/>
            <a:ext cx="4757234" cy="5016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Novo Testamento conta um dia em que Jesus estava disposto  a IR pelo caminho mais difícil de Jerusalém à Galileia para encontrar a mulher num poço em Samaria, no meio de um dia quente, não apenas para alcanças a mulher, mas também a cidade onde ela vivia. Tudo porque Jesus estava disposto a dizer:</a:t>
            </a:r>
            <a:endParaRPr lang="pt-B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472" y="4997546"/>
            <a:ext cx="2932982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“EU VOU!”</a:t>
            </a:r>
            <a:endParaRPr lang="pt-BR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0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65130" y="263228"/>
            <a:ext cx="4095702" cy="4085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está disposto a dizer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“EU VOU”   </a:t>
            </a:r>
            <a:r>
              <a:rPr lang="pt-BR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Jesus?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6765130" y="5040305"/>
            <a:ext cx="419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Deus assobiar, EU VOU!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8801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0882" y="0"/>
            <a:ext cx="5010539" cy="5990253"/>
          </a:xfrm>
          <a:prstGeom prst="rect">
            <a:avLst/>
          </a:prstGeom>
          <a:solidFill>
            <a:srgbClr val="5C2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568752" y="927269"/>
            <a:ext cx="4478692" cy="506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Algumas iniciativas estratégicas de Serviços de Doação e Confiança planejadas para o Quinquênio de 2020 a 2025 pela Associação Geral dos Adventistas    do Sétimo Dia: </a:t>
            </a:r>
            <a:endParaRPr lang="pt-BR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3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56958" y="1222310"/>
            <a:ext cx="4506723" cy="4469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se mudarem pelo mundo, as pessoas precisam saber como planejar para suas famílias em seus novos países. Nós ajudaremos essas pessoas a prover e proteger suas famílias e dar apoio para a missão da igreja ao fazer seus planejamentos de propriedade.</a:t>
            </a:r>
            <a:endParaRPr lang="pt-BR" sz="28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9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35661" y="1162858"/>
            <a:ext cx="4795972" cy="4413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 membros se tornarem mais familiares     com  a Escritura e os escritos  de  Ellen White em suas vidas devocionais diárias, eles irão querer colocar Deus em primeiro lugar e planejarão prover para suas famílias e para o apoio da missão da igreja. </a:t>
            </a:r>
            <a:endParaRPr lang="pt-BR" sz="28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68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B630D49-D332-4917-BF1A-5F2708A17183}"/>
</file>

<file path=customXml/itemProps2.xml><?xml version="1.0" encoding="utf-8"?>
<ds:datastoreItem xmlns:ds="http://schemas.openxmlformats.org/officeDocument/2006/customXml" ds:itemID="{F4D0A651-6235-4076-B00D-DDC2DE2558B7}"/>
</file>

<file path=customXml/itemProps3.xml><?xml version="1.0" encoding="utf-8"?>
<ds:datastoreItem xmlns:ds="http://schemas.openxmlformats.org/officeDocument/2006/customXml" ds:itemID="{1764FCCF-4A69-4DF3-9929-7914FD702BA9}"/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406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DSA - Daiana Belén Escobar</cp:lastModifiedBy>
  <cp:revision>46</cp:revision>
  <dcterms:created xsi:type="dcterms:W3CDTF">2020-12-10T18:48:31Z</dcterms:created>
  <dcterms:modified xsi:type="dcterms:W3CDTF">2025-01-14T15:16:46Z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29059000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