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7" r:id="rId6"/>
    <p:sldId id="269" r:id="rId7"/>
    <p:sldId id="265" r:id="rId8"/>
    <p:sldId id="268" r:id="rId9"/>
    <p:sldId id="271" r:id="rId10"/>
    <p:sldId id="258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44BFA5"/>
    <a:srgbClr val="8E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6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5052-D799-4B02-89E2-8240F86B2692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980" y="3890864"/>
            <a:ext cx="9515497" cy="229533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dar deve tornar-se um hábito, para que possa contrapor-se ao perigoso e enganador pecado da avareza. O dar continuamente faz com que a avareza morra de inanição.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2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152" y="1201543"/>
            <a:ext cx="3865651" cy="127106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Timóteo 6:10, Paulo declarou que </a:t>
            </a:r>
            <a:endParaRPr lang="pt-BR" sz="40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153" y="2721818"/>
            <a:ext cx="477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amor ao dinheiro é raiz de todos os males.”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045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90270" y="1521891"/>
            <a:ext cx="4909506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Ellen White usou palavras adicionais como “vitalizada” e “vivificar” em conexão com a palavra “espiritualidade”. Definida como “dar vida” no Dicionário Americano da Língua Inglesa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Webster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 1828, a palavra “vitalizar” sugere um poder de mudar a vida e a experiência externa que anima a condição espiritual, semelhante à vida que se inicia como um resultado do fluxo da seiva da vinha ao ramo.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269" y="625151"/>
            <a:ext cx="4646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 Espiritualidade Vitalizada?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2210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55810" y="994713"/>
            <a:ext cx="3459652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“As riquezas aumentam, os homens, mesmo os que professam piedade, põem nelas o coração; e quanto mais têm, menos dão.”</a:t>
            </a:r>
          </a:p>
          <a:p>
            <a:r>
              <a:rPr lang="pt-BR" sz="18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Ellen G. White, </a:t>
            </a:r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Testemunhos </a:t>
            </a:r>
          </a:p>
          <a:p>
            <a:r>
              <a:rPr lang="pt-BR" sz="1800" i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 a Igreja,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vol.3, p.547</a:t>
            </a:r>
            <a:endParaRPr lang="pt-B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oup 22"/>
          <p:cNvGrpSpPr/>
          <p:nvPr/>
        </p:nvGrpSpPr>
        <p:grpSpPr>
          <a:xfrm>
            <a:off x="7239103" y="-479577"/>
            <a:ext cx="3493066" cy="2308324"/>
            <a:chOff x="1295503" y="-479577"/>
            <a:chExt cx="3493066" cy="2308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503" y="107227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28840" y="107154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755232" y="-479577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103" y="5072853"/>
            <a:ext cx="3493066" cy="2308324"/>
            <a:chOff x="1295503" y="5280030"/>
            <a:chExt cx="3493066" cy="2308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1295503" y="609460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28840" y="609387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2658243" y="5280030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82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57579" y="1055774"/>
            <a:ext cx="9552543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as riquezas aumentam, os homens, mesmo os que professam piedade, põem nelas o coração; e quanto mais têm, menos dão para o tesouro do Senhor. Assim a riqueza torna egoístas os homens, e o entesouramento estimula a avareza; e esses males se fortalecem pelo exercício ativo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pt-B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White, </a:t>
            </a:r>
            <a:r>
              <a:rPr lang="pt-BR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Testemunhos para a Igreja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vol.3</a:t>
            </a:r>
            <a:r>
              <a:rPr lang="pt-BR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p.548.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52525" y="1739023"/>
            <a:ext cx="462213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48265" y="1738292"/>
            <a:ext cx="475788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74657" y="18717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56363" y="5277826"/>
            <a:ext cx="471829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48266" y="5277095"/>
            <a:ext cx="49198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>
            <a:off x="5677668" y="446325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98801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18093" y="994713"/>
            <a:ext cx="4086808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antítese (e antídoto) da avareza é a liberalidade. O homem sábio disse, “Há quem dê generosamente, e vê aumentar suas riquezas; outros retêm o que deveriam dar, e caem na pobreza. O generoso prosperará; quem dá alívio aos outros, alívio receberá”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(Prov.11:24, 25, NVI).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oup 22"/>
          <p:cNvGrpSpPr/>
          <p:nvPr/>
        </p:nvGrpSpPr>
        <p:grpSpPr>
          <a:xfrm>
            <a:off x="7239103" y="-233469"/>
            <a:ext cx="3493066" cy="2308324"/>
            <a:chOff x="1295503" y="-479577"/>
            <a:chExt cx="3493066" cy="2308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503" y="107227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28840" y="107154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755232" y="-479577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103" y="4953101"/>
            <a:ext cx="3493066" cy="2308324"/>
            <a:chOff x="1295503" y="5280030"/>
            <a:chExt cx="3493066" cy="2308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1295503" y="609460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28840" y="609387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2658243" y="5280030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683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99929" y="1064666"/>
            <a:ext cx="4505132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oferta voluntária deve ser proporcional "à bênção" e dada "voluntariamente com o coração".</a:t>
            </a:r>
            <a:endParaRPr lang="pt-BR" sz="36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9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56363" y="1074436"/>
            <a:ext cx="10211711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Tragam o dízimo todo ao depósito do templo, para que haja alimento em minha casa. Ponham-me à prova, diz o Senhor dos Exércitos, e vejam se não vou abrir as comportas dos céus e derramar sobre vocês tantas bênçãos que nem terão onde guardá-las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Malaquias 3:10 (NVI)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52525" y="1739023"/>
            <a:ext cx="4622132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48265" y="1738292"/>
            <a:ext cx="475788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74657" y="18717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56363" y="5277826"/>
            <a:ext cx="471829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48266" y="5277095"/>
            <a:ext cx="49198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0800000">
            <a:off x="5677668" y="4463253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4736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99929" y="1064666"/>
            <a:ext cx="4320216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Espiritualidade promove liberalidade; a liberalidade contínua mantém a espiritualidade.</a:t>
            </a:r>
            <a:endParaRPr lang="pt-BR" sz="36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568C5D-68D1-46F0-9E4D-F2404D40B8BB}"/>
</file>

<file path=customXml/itemProps2.xml><?xml version="1.0" encoding="utf-8"?>
<ds:datastoreItem xmlns:ds="http://schemas.openxmlformats.org/officeDocument/2006/customXml" ds:itemID="{750018EF-42A3-4850-AF2F-C18ED0352411}"/>
</file>

<file path=customXml/itemProps3.xml><?xml version="1.0" encoding="utf-8"?>
<ds:datastoreItem xmlns:ds="http://schemas.openxmlformats.org/officeDocument/2006/customXml" ds:itemID="{F047611A-5162-414A-8F99-382DC4781482}"/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414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dar deve tornar-se um hábito, para que possa contrapor-se ao perigoso e enganador pecado da avareza. O dar continuamente faz com que a avareza morra de inanição.</vt:lpstr>
      <vt:lpstr>I Timóteo 6:10, Paulo declarou que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DSA - Daiana Belén Escobar</cp:lastModifiedBy>
  <cp:revision>39</cp:revision>
  <dcterms:created xsi:type="dcterms:W3CDTF">2020-12-10T18:48:31Z</dcterms:created>
  <dcterms:modified xsi:type="dcterms:W3CDTF">2025-01-14T15:15:44Z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29059300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