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63" r:id="rId7"/>
    <p:sldId id="269" r:id="rId8"/>
    <p:sldId id="274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FA5"/>
    <a:srgbClr val="215E9E"/>
    <a:srgbClr val="8E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6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294992"/>
            <a:ext cx="6096001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GARANTA UM MARCADOR                                 DE PONTOS CONVINCENTE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 o foco é medir o progresso tanto do objetivo quanto das medidas principais. Pessoas que sabem sua pontuação, funcionam de forma diferente. É inspirador e importante ouvir histórias e testemunhos de fidelidade, mas uma imagem completa da realidade ainda é uma necessidade.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264707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100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158834" y="2137974"/>
            <a:ext cx="6493165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CRIE UM PADRÃO DE                                     PRESTAÇÃO DE CONTAS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plano garante o padrão de prestação de contas por meio das reuniões de Relatório, Revisão e Plano em todos os níveis. Não é raro que nossa cortesia extrema e relutância em envergonhar outros reduza a prestação de contas na organização da nossa igreja. Pelo bem da eficácia, a prestação de contas precisa ser restaurada.</a:t>
            </a:r>
          </a:p>
        </p:txBody>
      </p:sp>
      <p:sp>
        <p:nvSpPr>
          <p:cNvPr id="8" name="Oval 7"/>
          <p:cNvSpPr/>
          <p:nvPr/>
        </p:nvSpPr>
        <p:spPr>
          <a:xfrm>
            <a:off x="3158834" y="1107689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61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84947" y="1308451"/>
            <a:ext cx="4236798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documento de orientação de mordomia não é um plano independente.  Ele é um pedaço, um pedaço importante, mas foi desenvolvido em resposta ao documento estratégico da igreja mundial, “Eu Vou”.</a:t>
            </a:r>
            <a:endParaRPr lang="pt-B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2210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59725" y="1028298"/>
            <a:ext cx="4371258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força do nosso plano   é decorrente de dois principais fatores:            é parte de algo maior,     e está fundado nas quatro colunas da implementação efetiva.</a:t>
            </a:r>
            <a:endParaRPr lang="pt-BR" sz="3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1665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28509" y="5090598"/>
            <a:ext cx="4599709" cy="5435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39724" y="1508590"/>
            <a:ext cx="5091694" cy="2804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vou, usarei meus recursos dados por Deus para levar a missão adiante.  </a:t>
            </a:r>
            <a:endParaRPr lang="pt-BR" sz="3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3340" y="5093188"/>
            <a:ext cx="416069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Esse é o coração do nosso plano.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39724" y="1551850"/>
            <a:ext cx="22543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67640" y="1551119"/>
            <a:ext cx="226377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94032" y="0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225309" y="4309378"/>
            <a:ext cx="2173459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972376" y="4308647"/>
            <a:ext cx="2259042" cy="73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0800000">
            <a:off x="8301778" y="3494805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160527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7656" y="994713"/>
            <a:ext cx="3587681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não precisamos de mais planos para as nossas gavetas já cheias, mas seria melhor ter mapas para transformar a realidade.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oup 22"/>
          <p:cNvGrpSpPr/>
          <p:nvPr/>
        </p:nvGrpSpPr>
        <p:grpSpPr>
          <a:xfrm>
            <a:off x="7239103" y="-479577"/>
            <a:ext cx="3493066" cy="2308324"/>
            <a:chOff x="1295503" y="-479577"/>
            <a:chExt cx="3493066" cy="2308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503" y="107227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28840" y="107154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755232" y="-479577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103" y="5072853"/>
            <a:ext cx="3493066" cy="2308324"/>
            <a:chOff x="1295503" y="5280030"/>
            <a:chExt cx="3493066" cy="2308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1295503" y="609460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28840" y="609387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2658243" y="5280030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8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274" y="2807853"/>
            <a:ext cx="6176089" cy="1487055"/>
          </a:xfrm>
          <a:prstGeom prst="rect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3230774" y="3025918"/>
            <a:ext cx="5873579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QUATRO COLUNAS DA IMPLEMENTAÇÃO EFICAZ</a:t>
            </a:r>
          </a:p>
        </p:txBody>
      </p:sp>
    </p:spTree>
    <p:extLst>
      <p:ext uri="{BB962C8B-B14F-4D97-AF65-F5344CB8AC3E}">
        <p14:creationId xmlns:p14="http://schemas.microsoft.com/office/powerpoint/2010/main" val="269683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326411"/>
            <a:ext cx="6096001" cy="333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FOQUE NO QUE É                          EXTREMAMENTE IMPORTANTE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Mordomia é justamente o meu tudo em resposta ao tudo de Deus, mas não é possível que um único departamento foque em tudo. Por isso, nós escolhemos concentrar em aumentar o nível de participação nas ofertas regulares e sistemáticas.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356284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64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276520"/>
            <a:ext cx="609600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 NAS MEDIDAS PRINCIPAIS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principais são aquelas ações que causarão um impacto decisivo no cumprimento do nosso objetivo crucialmente importante. 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documento de orientação se organiza ao redor destas três medidas principais: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Empoderar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membros espiritualmente.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Fornecer educação de mordomia para todos.</a:t>
            </a:r>
          </a:p>
          <a:p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Facilitar a prestação de contas e a transparência.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246235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134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241CCE-112C-4302-B487-556AD16B39E0}"/>
</file>

<file path=customXml/itemProps2.xml><?xml version="1.0" encoding="utf-8"?>
<ds:datastoreItem xmlns:ds="http://schemas.openxmlformats.org/officeDocument/2006/customXml" ds:itemID="{0E3D443D-D1BB-4CAE-9130-D244C29819BB}"/>
</file>

<file path=customXml/itemProps3.xml><?xml version="1.0" encoding="utf-8"?>
<ds:datastoreItem xmlns:ds="http://schemas.openxmlformats.org/officeDocument/2006/customXml" ds:itemID="{917B05C9-9AD0-4A77-BAFC-396420E0C027}"/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359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DSA - Daiana Belén Escobar</cp:lastModifiedBy>
  <cp:revision>44</cp:revision>
  <dcterms:created xsi:type="dcterms:W3CDTF">2020-12-10T18:48:31Z</dcterms:created>
  <dcterms:modified xsi:type="dcterms:W3CDTF">2025-01-14T15:17:36Z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29059100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