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8" r:id="rId5"/>
    <p:sldId id="25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272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1EB39-3387-D44D-9F4E-9C7430A453EC}" v="114" dt="2020-12-11T16:40:25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5588"/>
  </p:normalViewPr>
  <p:slideViewPr>
    <p:cSldViewPr snapToGrid="0">
      <p:cViewPr varScale="1">
        <p:scale>
          <a:sx n="93" d="100"/>
          <a:sy n="93" d="100"/>
        </p:scale>
        <p:origin x="432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702530" cy="542135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accent6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702530" cy="542135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40207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71512"/>
            <a:ext cx="4824007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7270" y="400704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37EE1F-B6F1-BA41-AE94-2B9D4FDF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Triângulo isósceles 9">
            <a:extLst>
              <a:ext uri="{FF2B5EF4-FFF2-40B4-BE49-F238E27FC236}">
                <a16:creationId xmlns:a16="http://schemas.microsoft.com/office/drawing/2014/main" id="{C4F73C0C-891E-C44F-88A2-E0730C99DA03}"/>
              </a:ext>
            </a:extLst>
          </p:cNvPr>
          <p:cNvSpPr/>
          <p:nvPr userDrawn="1"/>
        </p:nvSpPr>
        <p:spPr>
          <a:xfrm flipH="1" flipV="1">
            <a:off x="524889" y="260496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1424" y="3825413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424" y="1529712"/>
            <a:ext cx="6807200" cy="19716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861" y="639762"/>
            <a:ext cx="5468844" cy="557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Forma Livre: Forma 10">
            <a:extLst>
              <a:ext uri="{FF2B5EF4-FFF2-40B4-BE49-F238E27FC236}">
                <a16:creationId xmlns:a16="http://schemas.microsoft.com/office/drawing/2014/main" id="{6AF75002-80C6-C44B-A9C2-795827A61227}"/>
              </a:ext>
            </a:extLst>
          </p:cNvPr>
          <p:cNvSpPr/>
          <p:nvPr userDrawn="1"/>
        </p:nvSpPr>
        <p:spPr>
          <a:xfrm>
            <a:off x="5895787" y="4600"/>
            <a:ext cx="5468844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6">
            <a:extLst>
              <a:ext uri="{FF2B5EF4-FFF2-40B4-BE49-F238E27FC236}">
                <a16:creationId xmlns:a16="http://schemas.microsoft.com/office/drawing/2014/main" id="{B18C1D04-136C-4F45-9D6F-9BBC8B80B81E}"/>
              </a:ext>
            </a:extLst>
          </p:cNvPr>
          <p:cNvSpPr/>
          <p:nvPr userDrawn="1"/>
        </p:nvSpPr>
        <p:spPr>
          <a:xfrm flipH="1">
            <a:off x="5700517" y="1582918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7">
            <a:extLst>
              <a:ext uri="{FF2B5EF4-FFF2-40B4-BE49-F238E27FC236}">
                <a16:creationId xmlns:a16="http://schemas.microsoft.com/office/drawing/2014/main" id="{0F5F9AC6-A348-6249-AF80-E5A6B52AE675}"/>
              </a:ext>
            </a:extLst>
          </p:cNvPr>
          <p:cNvSpPr/>
          <p:nvPr userDrawn="1"/>
        </p:nvSpPr>
        <p:spPr>
          <a:xfrm flipH="1">
            <a:off x="5590440" y="1994833"/>
            <a:ext cx="626228" cy="47712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9">
            <a:extLst>
              <a:ext uri="{FF2B5EF4-FFF2-40B4-BE49-F238E27FC236}">
                <a16:creationId xmlns:a16="http://schemas.microsoft.com/office/drawing/2014/main" id="{7149EA5B-C0EE-DD44-A249-47817EFB2A8C}"/>
              </a:ext>
            </a:extLst>
          </p:cNvPr>
          <p:cNvSpPr/>
          <p:nvPr userDrawn="1"/>
        </p:nvSpPr>
        <p:spPr>
          <a:xfrm flipH="1">
            <a:off x="5693736" y="2586320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DD5D408-D40C-9447-9C76-F5AE56F1C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278" y="139618"/>
            <a:ext cx="5247358" cy="62182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E98A41-319A-6C4E-8A31-6D396CE2A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As ofertas não têm o objetivo de ganhar o favor de Deus (Joel 2:14). Deus aprova quando elas são dadas humilde e livremente como adoração de acordo com o que ele exige.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AB7F47A9-15A8-F64A-9EB9-8D2FE2DAF9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54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F6C8452-EDAC-F844-96EC-6F134324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ama um doador alegre e contente.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4AAEA188-EB84-E540-A353-ECE8AC0CC6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67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A35969D4-7733-CB4B-BF34-9B3D6D66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5" y="123986"/>
            <a:ext cx="5679744" cy="2386739"/>
          </a:xfrm>
        </p:spPr>
        <p:txBody>
          <a:bodyPr>
            <a:normAutofit fontScale="90000"/>
          </a:bodyPr>
          <a:lstStyle/>
          <a:p>
            <a:r>
              <a:rPr lang="pt-BR" dirty="0"/>
              <a:t>três razões de jeremias para uma doação alegre de ofertas: 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7E6E002A-EBC7-8E4C-8572-CC84BF9AA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5" y="2510725"/>
            <a:ext cx="6041101" cy="377743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3200" dirty="0"/>
              <a:t>Ele é o “Senhor dos exércitos”.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200" dirty="0"/>
              <a:t>A bondade de Deus e seu amor duradouro”.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200" dirty="0"/>
              <a:t>A restauração das “fortunas da terra como no princípio”.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06705D2C-68C1-1F4F-804B-C8CD126CAF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78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042EB6-08AB-614E-A359-F3887E744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Ofertas não devem ser limitadas a doações monetárias. Elas podem ser de propriedade, tempo, trabalho ou nós mesmos.</a:t>
            </a:r>
          </a:p>
        </p:txBody>
      </p:sp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278C1561-F59B-474A-9A8A-865F8AC9A8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00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19384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A4791B-40F8-7B45-BEBB-BA3D21F4B8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353762-6917-774E-A501-2D1469251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Ofertas é um dos meios providenciado por Deus para o escolhermos, reconhecê-lo como o primeiro em nossa vida e manter com ele uma relação duradoura.</a:t>
            </a:r>
          </a:p>
        </p:txBody>
      </p:sp>
    </p:spTree>
    <p:extLst>
      <p:ext uri="{BB962C8B-B14F-4D97-AF65-F5344CB8AC3E}">
        <p14:creationId xmlns:p14="http://schemas.microsoft.com/office/powerpoint/2010/main" val="6104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65FCEE-69AC-4D43-9F0D-ED3960B894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/>
          <a:lstStyle/>
          <a:p>
            <a:r>
              <a:rPr lang="pt-BR" dirty="0"/>
              <a:t>Uma vez que o Senhor dos exércitos sempre cuida, provê e sustenta, como filhos de Deus nós devemos aprender, a receber, a experimentar a relação de amor, de cuidado, de salvação e de soberania de Deus.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2B81FB0A-C1DD-EF41-B0BD-55119FC8EC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77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61A804-7059-1D42-8DA0-F0F0FB33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 fontScale="90000"/>
          </a:bodyPr>
          <a:lstStyle/>
          <a:p>
            <a:r>
              <a:rPr lang="pt-BR" dirty="0"/>
              <a:t>Sistemática, Proporcional e em um Local Definido</a:t>
            </a:r>
          </a:p>
        </p:txBody>
      </p:sp>
    </p:spTree>
    <p:extLst>
      <p:ext uri="{BB962C8B-B14F-4D97-AF65-F5344CB8AC3E}">
        <p14:creationId xmlns:p14="http://schemas.microsoft.com/office/powerpoint/2010/main" val="24696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5582361-40EE-1546-93A3-D0EFBF24CF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833C46-AA11-034A-A3F5-19483312F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devolução dos dízimos e a entrega das ofertas eram significativas para agradecer a Deus pelas bênçãos acrescidas.</a:t>
            </a:r>
          </a:p>
        </p:txBody>
      </p:sp>
    </p:spTree>
    <p:extLst>
      <p:ext uri="{BB962C8B-B14F-4D97-AF65-F5344CB8AC3E}">
        <p14:creationId xmlns:p14="http://schemas.microsoft.com/office/powerpoint/2010/main" val="10459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97F5840-6429-9A4E-B7A5-6473181FAD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9B8BA2-C26A-A148-9663-C20E3B4D7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Alguns se sentiam tão abençoados que eles traziam ofertas voluntárias extras para Deus.</a:t>
            </a:r>
          </a:p>
        </p:txBody>
      </p:sp>
    </p:spTree>
    <p:extLst>
      <p:ext uri="{BB962C8B-B14F-4D97-AF65-F5344CB8AC3E}">
        <p14:creationId xmlns:p14="http://schemas.microsoft.com/office/powerpoint/2010/main" val="16793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008FE9D-3E01-804B-B08B-9E282120B5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71512"/>
            <a:ext cx="4824007" cy="5432265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EC9C2F-E78B-1640-82D1-A4D3A204D8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Ezequiel sugere que ofertas não deveriam apenas ser dadas voluntárias e de todo coração do que podemos oferecer, mas também uma porcentagem de nossa renda.</a:t>
            </a:r>
          </a:p>
        </p:txBody>
      </p:sp>
    </p:spTree>
    <p:extLst>
      <p:ext uri="{BB962C8B-B14F-4D97-AF65-F5344CB8AC3E}">
        <p14:creationId xmlns:p14="http://schemas.microsoft.com/office/powerpoint/2010/main" val="36339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26916" y="6118822"/>
            <a:ext cx="346071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SULLY PAYET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26916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47461"/>
            <a:ext cx="5801372" cy="2763078"/>
          </a:xfrm>
          <a:prstGeom prst="roundRect">
            <a:avLst>
              <a:gd name="adj" fmla="val 0"/>
            </a:avLst>
          </a:prstGeom>
          <a:noFill/>
        </p:spPr>
        <p:txBody>
          <a:bodyPr>
            <a:noAutofit/>
          </a:bodyPr>
          <a:lstStyle/>
          <a:p>
            <a:r>
              <a:rPr lang="pt-BR" sz="6600" dirty="0"/>
              <a:t>Ofertas não Animais </a:t>
            </a:r>
            <a:br>
              <a:rPr lang="pt-BR" sz="6600" dirty="0"/>
            </a:br>
            <a:r>
              <a:rPr lang="pt-BR" sz="6600" b="0" dirty="0"/>
              <a:t>nos profetas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72" y="5764352"/>
            <a:ext cx="828694" cy="110332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F5BB619-4DD1-7B48-934A-C6283E97340F}"/>
              </a:ext>
            </a:extLst>
          </p:cNvPr>
          <p:cNvSpPr txBox="1"/>
          <p:nvPr/>
        </p:nvSpPr>
        <p:spPr>
          <a:xfrm>
            <a:off x="1306286" y="-440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6340FD12-7E34-CC4A-908A-6F2CF70767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71512"/>
            <a:ext cx="4824007" cy="5432265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BEA04E-E00C-EB47-8B04-F3FFF18E5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Se nossa situação econômica sobe ou desce, uma porcentagem sistemática de nossa renda por nós escolhida pode certamente ajudar a decidir o que dar ao Senhor. </a:t>
            </a:r>
          </a:p>
        </p:txBody>
      </p:sp>
    </p:spTree>
    <p:extLst>
      <p:ext uri="{BB962C8B-B14F-4D97-AF65-F5344CB8AC3E}">
        <p14:creationId xmlns:p14="http://schemas.microsoft.com/office/powerpoint/2010/main" val="6715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79E7E5-D455-F742-AE25-026C1BAA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 Deve sempre servir para o avanço e a causa de Deus.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F6098F7-5602-E349-9F01-336360893C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56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31E8247-D455-9C45-967A-FCF7A66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Motivos errados para dar</a:t>
            </a:r>
          </a:p>
        </p:txBody>
      </p:sp>
    </p:spTree>
    <p:extLst>
      <p:ext uri="{BB962C8B-B14F-4D97-AF65-F5344CB8AC3E}">
        <p14:creationId xmlns:p14="http://schemas.microsoft.com/office/powerpoint/2010/main" val="41801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ED25DF7-E04A-4544-A0B3-196BCDB1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razão principal era seu formalismo ao dar ofertas.</a:t>
            </a:r>
          </a:p>
        </p:txBody>
      </p:sp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1BA68A01-50A6-CA40-A420-2A3B6EC6BC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76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99F54EA-04A0-B240-BFC8-7EF203C2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sua apatia espiritual e o sincretismo.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706BBE49-ED5A-E64F-B480-FE521CD355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17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31A5B0-B7E7-9B47-8F69-07B17B0D2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Deus condenava o coração de seu povo como dividido, insincero ou que buscava seu próprio interesse. 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EE1CAE34-4006-9C4E-A17D-0330A7036E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32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6FF5461B-0F3D-4F44-AE82-965243D313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85CA16-9EE2-BE45-814B-630084AD91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Algumas outras vezes, os profetas reprovavam o povo pela ausência de ofertas. </a:t>
            </a:r>
          </a:p>
        </p:txBody>
      </p:sp>
    </p:spTree>
    <p:extLst>
      <p:ext uri="{BB962C8B-B14F-4D97-AF65-F5344CB8AC3E}">
        <p14:creationId xmlns:p14="http://schemas.microsoft.com/office/powerpoint/2010/main" val="36425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038002D-14AB-A44D-B856-0711C918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Uma ordem duradoura</a:t>
            </a:r>
          </a:p>
        </p:txBody>
      </p:sp>
    </p:spTree>
    <p:extLst>
      <p:ext uri="{BB962C8B-B14F-4D97-AF65-F5344CB8AC3E}">
        <p14:creationId xmlns:p14="http://schemas.microsoft.com/office/powerpoint/2010/main" val="14633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7A03E5D-40F4-7A42-B5D0-984A293053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6A5BDD-8440-934F-BC0C-5841715AE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povo de Deus transformado escolheria voltar para ele como seu único Deus pessoal. Assim, eles voluntariamente trariam para Ele como ofertas o melhor daquilo que tinham.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43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36626A4-17EF-4945-8A44-FA952D0C55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A641C1-7C2F-D94D-890A-78B321C38D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Tudo que temos e somos não são nossos, mas graciosamente providos por Deus. </a:t>
            </a:r>
          </a:p>
        </p:txBody>
      </p:sp>
    </p:spTree>
    <p:extLst>
      <p:ext uri="{BB962C8B-B14F-4D97-AF65-F5344CB8AC3E}">
        <p14:creationId xmlns:p14="http://schemas.microsoft.com/office/powerpoint/2010/main" val="13216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39E9E89-93A3-C64C-9478-A92F88FC5E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3A2009-BB51-7A4D-B013-772780A27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Os israelitas do Velho Testamento davam ofertas que não eram animais, a maioria notável dos produtos de suas colheitas.</a:t>
            </a:r>
          </a:p>
        </p:txBody>
      </p:sp>
    </p:spTree>
    <p:extLst>
      <p:ext uri="{BB962C8B-B14F-4D97-AF65-F5344CB8AC3E}">
        <p14:creationId xmlns:p14="http://schemas.microsoft.com/office/powerpoint/2010/main" val="4230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DC676B7-133F-9E4C-BD25-A7CDAD9BFC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9E1485-29B6-6B4E-B8D2-A90E7BF533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As ofertas não são apenas uma exigência de Deus. Elas são a expressão externa de um coração agradecido, sincero, baseado numa escolha voluntária de relacionamento com o Criador. </a:t>
            </a:r>
          </a:p>
        </p:txBody>
      </p:sp>
    </p:spTree>
    <p:extLst>
      <p:ext uri="{BB962C8B-B14F-4D97-AF65-F5344CB8AC3E}">
        <p14:creationId xmlns:p14="http://schemas.microsoft.com/office/powerpoint/2010/main" val="35725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0143991-141B-0141-9636-8F646E75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6" y="201478"/>
            <a:ext cx="5679744" cy="1597652"/>
          </a:xfrm>
        </p:spPr>
        <p:txBody>
          <a:bodyPr>
            <a:noAutofit/>
          </a:bodyPr>
          <a:lstStyle/>
          <a:p>
            <a:r>
              <a:rPr lang="pt-BR" sz="3200" dirty="0"/>
              <a:t>Nem todos os profetas mencionam ofertas não animal. Somente sete deles o fazem: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408DE08-628E-F147-BFD7-01BFA2774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231755"/>
            <a:ext cx="5679744" cy="4056403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Isaías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Jeremias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Ezequiel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Joel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Amós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Sofonias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Malaquias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DBD54EDE-E163-4341-A406-12F0DE0C1D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87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30ED82-CF85-624F-B9E6-0E905C4A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Autofit/>
          </a:bodyPr>
          <a:lstStyle/>
          <a:p>
            <a:r>
              <a:rPr lang="pt-BR" sz="6000" dirty="0"/>
              <a:t>Em Reconhecimento de Quem é Deus e quem somos nós</a:t>
            </a:r>
          </a:p>
        </p:txBody>
      </p:sp>
    </p:spTree>
    <p:extLst>
      <p:ext uri="{BB962C8B-B14F-4D97-AF65-F5344CB8AC3E}">
        <p14:creationId xmlns:p14="http://schemas.microsoft.com/office/powerpoint/2010/main" val="300093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620BAE4-DA56-E345-9DBE-1E05E0B8B4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D0DFED-AE3A-4C43-BA17-5518FA48E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Quando os profetas falavam sobre ofertas não animal, eles acreditavam que tais ofertas eram trazidas em total reconhecimento da identidade e ações de Deus.</a:t>
            </a:r>
          </a:p>
        </p:txBody>
      </p:sp>
    </p:spTree>
    <p:extLst>
      <p:ext uri="{BB962C8B-B14F-4D97-AF65-F5344CB8AC3E}">
        <p14:creationId xmlns:p14="http://schemas.microsoft.com/office/powerpoint/2010/main" val="5783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7C1647C-6414-EB4A-8F5B-D431D0B460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A72F94-2348-1E40-86A3-0B03683340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Ofertas também revelam quem somos: seres humanos, criados, dependentes do Criador para a vida, subsistência, perdão, transformação, esperança e futuro. </a:t>
            </a:r>
          </a:p>
        </p:txBody>
      </p:sp>
    </p:spTree>
    <p:extLst>
      <p:ext uri="{BB962C8B-B14F-4D97-AF65-F5344CB8AC3E}">
        <p14:creationId xmlns:p14="http://schemas.microsoft.com/office/powerpoint/2010/main" val="20417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E68C17C-D101-2940-BF97-6FF4B2E2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Não se pode escolher dar ofertas de todo coração se não se reconhece a necessidade do Senhor dos exércitos.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C9D658D4-47A7-0A44-AA51-75825ED79C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5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170024D-3FD6-F74D-A3F0-9058E057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Autofit/>
          </a:bodyPr>
          <a:lstStyle/>
          <a:p>
            <a:r>
              <a:rPr lang="pt-BR" sz="5400" dirty="0"/>
              <a:t>Com gratidão, com alegria e como um ato de Comprometimento</a:t>
            </a:r>
          </a:p>
        </p:txBody>
      </p:sp>
    </p:spTree>
    <p:extLst>
      <p:ext uri="{BB962C8B-B14F-4D97-AF65-F5344CB8AC3E}">
        <p14:creationId xmlns:p14="http://schemas.microsoft.com/office/powerpoint/2010/main" val="31542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5726F7-0DA6-4E0C-8D5A-5EE30B3C7B0E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2.xml><?xml version="1.0" encoding="utf-8"?>
<ds:datastoreItem xmlns:ds="http://schemas.openxmlformats.org/officeDocument/2006/customXml" ds:itemID="{D3E7105E-E8BC-45E3-998A-8F5337435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0DD37-C074-4FCA-BB4B-906621A4A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6272</TotalTime>
  <Words>563</Words>
  <Application>Microsoft Office PowerPoint</Application>
  <PresentationFormat>Widescreen</PresentationFormat>
  <Paragraphs>41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Ofertas não Animais  nos profetas</vt:lpstr>
      <vt:lpstr>Apresentação do PowerPoint</vt:lpstr>
      <vt:lpstr>Nem todos os profetas mencionam ofertas não animal. Somente sete deles o fazem:</vt:lpstr>
      <vt:lpstr>Em Reconhecimento de Quem é Deus e quem somos nós</vt:lpstr>
      <vt:lpstr>Apresentação do PowerPoint</vt:lpstr>
      <vt:lpstr>Apresentação do PowerPoint</vt:lpstr>
      <vt:lpstr>Não se pode escolher dar ofertas de todo coração se não se reconhece a necessidade do Senhor dos exércitos.</vt:lpstr>
      <vt:lpstr>Com gratidão, com alegria e como um ato de Comprometimento</vt:lpstr>
      <vt:lpstr>Apresentação do PowerPoint</vt:lpstr>
      <vt:lpstr>Deus ama um doador alegre e contente. </vt:lpstr>
      <vt:lpstr>três razões de jeremias para uma doação alegre de ofertas: </vt:lpstr>
      <vt:lpstr>Apresentação do PowerPoint</vt:lpstr>
      <vt:lpstr>Apresentação do PowerPoint</vt:lpstr>
      <vt:lpstr>Apresentação do PowerPoint</vt:lpstr>
      <vt:lpstr>Sistemática, Proporcional e em um Local Definido</vt:lpstr>
      <vt:lpstr>Apresentação do PowerPoint</vt:lpstr>
      <vt:lpstr>Apresentação do PowerPoint</vt:lpstr>
      <vt:lpstr>Apresentação do PowerPoint</vt:lpstr>
      <vt:lpstr>Apresentação do PowerPoint</vt:lpstr>
      <vt:lpstr> Deve sempre servir para o avanço e a causa de Deus. </vt:lpstr>
      <vt:lpstr>Motivos errados para dar</vt:lpstr>
      <vt:lpstr>A razão principal era seu formalismo ao dar ofertas.</vt:lpstr>
      <vt:lpstr>sua apatia espiritual e o sincretismo.</vt:lpstr>
      <vt:lpstr>Apresentação do PowerPoint</vt:lpstr>
      <vt:lpstr>Apresentação do PowerPoint</vt:lpstr>
      <vt:lpstr>Uma ordem duradoura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8</cp:revision>
  <dcterms:created xsi:type="dcterms:W3CDTF">2019-03-06T22:34:21Z</dcterms:created>
  <dcterms:modified xsi:type="dcterms:W3CDTF">2025-08-01T15:03:02Z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29058100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