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8" r:id="rId5"/>
    <p:sldId id="257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9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5" r:id="rId27"/>
    <p:sldId id="299" r:id="rId28"/>
    <p:sldId id="296" r:id="rId29"/>
    <p:sldId id="297" r:id="rId30"/>
    <p:sldId id="306" r:id="rId31"/>
    <p:sldId id="298" r:id="rId32"/>
    <p:sldId id="300" r:id="rId33"/>
    <p:sldId id="301" r:id="rId34"/>
    <p:sldId id="302" r:id="rId35"/>
    <p:sldId id="303" r:id="rId36"/>
    <p:sldId id="304" r:id="rId37"/>
    <p:sldId id="305" r:id="rId38"/>
    <p:sldId id="307" r:id="rId39"/>
    <p:sldId id="308" r:id="rId40"/>
    <p:sldId id="309" r:id="rId41"/>
    <p:sldId id="272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E9E"/>
    <a:srgbClr val="215968"/>
    <a:srgbClr val="10253F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5AA320-4FA5-0C4D-83E1-D20E3F2EA5E3}" v="107" dt="2020-12-11T15:42:57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5588"/>
  </p:normalViewPr>
  <p:slideViewPr>
    <p:cSldViewPr snapToGrid="0">
      <p:cViewPr varScale="1">
        <p:scale>
          <a:sx n="93" d="100"/>
          <a:sy n="93" d="100"/>
        </p:scale>
        <p:origin x="432" y="9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702530" cy="542135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accent6">
                <a:lumMod val="50000"/>
              </a:schemeClr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702530" cy="542135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40207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71512"/>
            <a:ext cx="4824007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107270" y="400704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037EE1F-B6F1-BA41-AE94-2B9D4FDFC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3300" y="671513"/>
            <a:ext cx="4752041" cy="54324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2" name="Triângulo isósceles 9">
            <a:extLst>
              <a:ext uri="{FF2B5EF4-FFF2-40B4-BE49-F238E27FC236}">
                <a16:creationId xmlns:a16="http://schemas.microsoft.com/office/drawing/2014/main" id="{C4F73C0C-891E-C44F-88A2-E0730C99DA03}"/>
              </a:ext>
            </a:extLst>
          </p:cNvPr>
          <p:cNvSpPr/>
          <p:nvPr userDrawn="1"/>
        </p:nvSpPr>
        <p:spPr>
          <a:xfrm flipH="1" flipV="1">
            <a:off x="524889" y="2604967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233680"/>
            <a:ext cx="5679744" cy="6054479"/>
          </a:xfrm>
        </p:spPr>
        <p:txBody>
          <a:bodyPr anchor="ctr"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1861" y="639762"/>
            <a:ext cx="5468844" cy="55784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Forma Livre: Forma 10">
            <a:extLst>
              <a:ext uri="{FF2B5EF4-FFF2-40B4-BE49-F238E27FC236}">
                <a16:creationId xmlns:a16="http://schemas.microsoft.com/office/drawing/2014/main" id="{6AF75002-80C6-C44B-A9C2-795827A61227}"/>
              </a:ext>
            </a:extLst>
          </p:cNvPr>
          <p:cNvSpPr/>
          <p:nvPr userDrawn="1"/>
        </p:nvSpPr>
        <p:spPr>
          <a:xfrm>
            <a:off x="5895787" y="4600"/>
            <a:ext cx="5468844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6">
            <a:extLst>
              <a:ext uri="{FF2B5EF4-FFF2-40B4-BE49-F238E27FC236}">
                <a16:creationId xmlns:a16="http://schemas.microsoft.com/office/drawing/2014/main" id="{B18C1D04-136C-4F45-9D6F-9BBC8B80B81E}"/>
              </a:ext>
            </a:extLst>
          </p:cNvPr>
          <p:cNvSpPr/>
          <p:nvPr userDrawn="1"/>
        </p:nvSpPr>
        <p:spPr>
          <a:xfrm flipH="1">
            <a:off x="5700517" y="1582918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7">
            <a:extLst>
              <a:ext uri="{FF2B5EF4-FFF2-40B4-BE49-F238E27FC236}">
                <a16:creationId xmlns:a16="http://schemas.microsoft.com/office/drawing/2014/main" id="{0F5F9AC6-A348-6249-AF80-E5A6B52AE675}"/>
              </a:ext>
            </a:extLst>
          </p:cNvPr>
          <p:cNvSpPr/>
          <p:nvPr userDrawn="1"/>
        </p:nvSpPr>
        <p:spPr>
          <a:xfrm flipH="1">
            <a:off x="5590440" y="1994833"/>
            <a:ext cx="626228" cy="47712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9">
            <a:extLst>
              <a:ext uri="{FF2B5EF4-FFF2-40B4-BE49-F238E27FC236}">
                <a16:creationId xmlns:a16="http://schemas.microsoft.com/office/drawing/2014/main" id="{7149EA5B-C0EE-DD44-A249-47817EFB2A8C}"/>
              </a:ext>
            </a:extLst>
          </p:cNvPr>
          <p:cNvSpPr/>
          <p:nvPr userDrawn="1"/>
        </p:nvSpPr>
        <p:spPr>
          <a:xfrm flipH="1">
            <a:off x="5693736" y="2586320"/>
            <a:ext cx="390540" cy="29755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paço Reservado para Imagem 16">
            <a:extLst>
              <a:ext uri="{FF2B5EF4-FFF2-40B4-BE49-F238E27FC236}">
                <a16:creationId xmlns:a16="http://schemas.microsoft.com/office/drawing/2014/main" id="{2DD5D408-D40C-9447-9C76-F5AE56F1CB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278" y="139618"/>
            <a:ext cx="5247358" cy="621823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01/08/2025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1" r:id="rId5"/>
    <p:sldLayoutId id="2147483651" r:id="rId6"/>
    <p:sldLayoutId id="2147483665" r:id="rId7"/>
    <p:sldLayoutId id="2147483653" r:id="rId8"/>
    <p:sldLayoutId id="2147483654" r:id="rId9"/>
    <p:sldLayoutId id="2147483655" r:id="rId10"/>
    <p:sldLayoutId id="2147483656" r:id="rId11"/>
    <p:sldLayoutId id="2147483662" r:id="rId12"/>
    <p:sldLayoutId id="2147483660" r:id="rId13"/>
    <p:sldLayoutId id="2147483664" r:id="rId14"/>
    <p:sldLayoutId id="2147483657" r:id="rId15"/>
    <p:sldLayoutId id="2147483663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03F65-8015-4049-ABC9-522E6B10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Os dízimos e ofertas ainda são conceitos teologicamente sólidos? 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E116559-A1FC-E840-ABE2-134DE441F5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37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939E259C-680B-FE4A-A50B-9E8EA60B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Autofit/>
          </a:bodyPr>
          <a:lstStyle/>
          <a:p>
            <a:r>
              <a:rPr lang="pt-BR" sz="6000" dirty="0"/>
              <a:t>seis princípios chaves sobre Mordomia e Generosidade</a:t>
            </a:r>
          </a:p>
        </p:txBody>
      </p:sp>
    </p:spTree>
    <p:extLst>
      <p:ext uri="{BB962C8B-B14F-4D97-AF65-F5344CB8AC3E}">
        <p14:creationId xmlns:p14="http://schemas.microsoft.com/office/powerpoint/2010/main" val="8841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61ED39-673D-924D-A51B-657B52FE1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1. Dar nossos primeiros frutos é uma afirmação de que Deus é tanto Criador como o redentor deste mundo. </a:t>
            </a:r>
          </a:p>
        </p:txBody>
      </p:sp>
      <p:pic>
        <p:nvPicPr>
          <p:cNvPr id="2" name="Espaço Reservado para Imagem 1">
            <a:extLst>
              <a:ext uri="{FF2B5EF4-FFF2-40B4-BE49-F238E27FC236}">
                <a16:creationId xmlns:a16="http://schemas.microsoft.com/office/drawing/2014/main" id="{E8BA8529-A4F8-E94E-9BF4-925527AF52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96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AEA80B-B4B4-1B4D-912C-057635BF5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2. Mordomia é um ato de fé, reconhecendo que Deus tem provido e que sempre proverá.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30B37FB1-21DF-1745-AD16-B1E5070AC8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2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F3511D-3B08-6C40-84C7-91B588DAA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3. Generosidade é parte de nossa transformação de seres humanos pecadores, egoístas em um reflexo do caráter de Deus – uma parte de nossa santificação.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91BDB318-9591-7540-B862-94B0083412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83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CBA778-220C-954C-91B3-59CFA5D05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4. Generosidade exige que desenvolvamos uma abordagem consistente e sistemática de dar.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B78A6ABE-0645-BB4E-9DFD-C97FA39688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805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FAB486F-0CB3-3E4E-9916-6673D0601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5. Cada um de nós tem a responsabilidade individual de ser generoso através da Mordomia.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9275B545-6D45-BB45-BADA-46DE44E859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62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E800C5-C97F-0245-B4F5-8DEE1106B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6. Mordomia e generosidade são ferramentas através das quais a igreja permanece engajada e relevante enquanto executa sua missão de pregar a mensagem do evangelho para os últimos dias.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21BB841C-59EA-4841-AFAE-048EC4423D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00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E2B0632-82D9-9447-BDC5-EE2DF229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 fontScale="90000"/>
          </a:bodyPr>
          <a:lstStyle/>
          <a:p>
            <a:r>
              <a:rPr lang="pt-BR" dirty="0"/>
              <a:t>Dar reforça o Papel de Deus como Criador e Redentor</a:t>
            </a:r>
          </a:p>
        </p:txBody>
      </p:sp>
    </p:spTree>
    <p:extLst>
      <p:ext uri="{BB962C8B-B14F-4D97-AF65-F5344CB8AC3E}">
        <p14:creationId xmlns:p14="http://schemas.microsoft.com/office/powerpoint/2010/main" val="27280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714EAE19-840F-DF49-A987-92EF0B21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Deus é o exemplo máximo de amor e generosidade.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1F85E914-FF2A-E549-B3C8-EF8A0265F6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971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26916" y="6118822"/>
            <a:ext cx="346071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SEAN </a:t>
            </a:r>
            <a:r>
              <a:rPr lang="pt-BR" b="1" dirty="0" err="1">
                <a:solidFill>
                  <a:schemeClr val="bg1"/>
                </a:solidFill>
              </a:rPr>
              <a:t>K</a:t>
            </a:r>
            <a:r>
              <a:rPr lang="pt-BR" b="1" dirty="0">
                <a:solidFill>
                  <a:schemeClr val="bg1"/>
                </a:solidFill>
              </a:rPr>
              <a:t>. ROBINSON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26916" y="6488154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989" y="665922"/>
            <a:ext cx="6132989" cy="2763078"/>
          </a:xfrm>
          <a:prstGeom prst="roundRect">
            <a:avLst>
              <a:gd name="adj" fmla="val 0"/>
            </a:avLst>
          </a:prstGeo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6000" dirty="0">
                <a:solidFill>
                  <a:schemeClr val="bg1"/>
                </a:solidFill>
              </a:rPr>
              <a:t>No Meio da Turbulência</a:t>
            </a:r>
            <a:endParaRPr lang="pt-BR" sz="3600" b="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2C368C9-EBD9-B84C-9C00-1553BC6F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0" y="5764352"/>
            <a:ext cx="882659" cy="110332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F5BB619-4DD1-7B48-934A-C6283E97340F}"/>
              </a:ext>
            </a:extLst>
          </p:cNvPr>
          <p:cNvSpPr txBox="1"/>
          <p:nvPr/>
        </p:nvSpPr>
        <p:spPr>
          <a:xfrm>
            <a:off x="1306286" y="-440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0526FE-EB4E-A348-9B26-F1A0F10F7006}"/>
              </a:ext>
            </a:extLst>
          </p:cNvPr>
          <p:cNvSpPr txBox="1"/>
          <p:nvPr/>
        </p:nvSpPr>
        <p:spPr>
          <a:xfrm>
            <a:off x="7804371" y="3687387"/>
            <a:ext cx="4142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</a:rPr>
              <a:t>COMO PODEMOS ENCONTRAR PAZ?</a:t>
            </a:r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B77B9FC-DF78-1747-B4B2-EBFA72E95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Na cruz Cristo reconquistou a soberania que Adão e Eva tinham perdido.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974C6655-D28A-834B-85D4-487500E73E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62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DF0772-781A-A149-B81E-2B958FB4A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Em toda a bíblia, a humanidade pecadora é lembrada de que Deus é o Criador e Proprietário de tudo.</a:t>
            </a:r>
          </a:p>
        </p:txBody>
      </p:sp>
      <p:pic>
        <p:nvPicPr>
          <p:cNvPr id="2" name="Espaço Reservado para Imagem 1">
            <a:extLst>
              <a:ext uri="{FF2B5EF4-FFF2-40B4-BE49-F238E27FC236}">
                <a16:creationId xmlns:a16="http://schemas.microsoft.com/office/drawing/2014/main" id="{070DD502-9BD6-4144-A6DF-653D58EDB9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51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AF3C7B-27CB-004F-B72B-260F7B4E2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Quando devolvemos nossos dízimos e ofertas generosos, estamos afirmando nossa crença de que tudo neste mundo pertence a Deus, não a nós.</a:t>
            </a:r>
          </a:p>
        </p:txBody>
      </p:sp>
      <p:pic>
        <p:nvPicPr>
          <p:cNvPr id="2" name="Espaço Reservado para Imagem 1">
            <a:extLst>
              <a:ext uri="{FF2B5EF4-FFF2-40B4-BE49-F238E27FC236}">
                <a16:creationId xmlns:a16="http://schemas.microsoft.com/office/drawing/2014/main" id="{3F606F1C-F04A-C14E-83F3-A9B1D0576B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07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26EB9-F6A2-5D43-9F8C-1ECDFF3F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Mordomia é um Ato de Fé</a:t>
            </a:r>
          </a:p>
        </p:txBody>
      </p:sp>
    </p:spTree>
    <p:extLst>
      <p:ext uri="{BB962C8B-B14F-4D97-AF65-F5344CB8AC3E}">
        <p14:creationId xmlns:p14="http://schemas.microsoft.com/office/powerpoint/2010/main" val="3849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1CDE866-BE32-FD45-A55E-E62B78213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visão de mundo cristã exige fé e submissão a Deus como Senhor.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FD4CE787-ADE1-9C4F-B773-F1B6376463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92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19EA7AA-0F18-CB42-8C51-B00706B9DA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2E2036-8313-5B49-8D98-6F30D5B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Quando exercitamos nossa fé incorporando Mordomia e generosidade em nossa vida, nós ativamente reconhecemos que Deus sempre tem provido para nós e sempre continuará provendo.</a:t>
            </a:r>
          </a:p>
        </p:txBody>
      </p:sp>
    </p:spTree>
    <p:extLst>
      <p:ext uri="{BB962C8B-B14F-4D97-AF65-F5344CB8AC3E}">
        <p14:creationId xmlns:p14="http://schemas.microsoft.com/office/powerpoint/2010/main" val="30835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CC96742-994F-CF4F-8F67-05BE147C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 fontScale="90000"/>
          </a:bodyPr>
          <a:lstStyle/>
          <a:p>
            <a:r>
              <a:rPr lang="pt-BR" dirty="0"/>
              <a:t>Generosidade é parte do nosso Processo de Santificação</a:t>
            </a:r>
          </a:p>
        </p:txBody>
      </p:sp>
    </p:spTree>
    <p:extLst>
      <p:ext uri="{BB962C8B-B14F-4D97-AF65-F5344CB8AC3E}">
        <p14:creationId xmlns:p14="http://schemas.microsoft.com/office/powerpoint/2010/main" val="101821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59B224AF-D15E-2C45-B242-3B479B1EBD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C55858-78F2-7A45-963C-9A89F3F78F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Atos de generosidade nos ajudam na jornada de se tornar semelhantes a Cristo. </a:t>
            </a:r>
          </a:p>
        </p:txBody>
      </p:sp>
    </p:spTree>
    <p:extLst>
      <p:ext uri="{BB962C8B-B14F-4D97-AF65-F5344CB8AC3E}">
        <p14:creationId xmlns:p14="http://schemas.microsoft.com/office/powerpoint/2010/main" val="18816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B9B8AC0-0D70-5940-BBA1-5A0747F61C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54ED3B-F50B-E347-99AB-68FABBB64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 A generosidade cristã nos ensina a desejar o melhor para as pessoas ao nosso redor e ajudá-las a ver Jesus Cristo.</a:t>
            </a:r>
          </a:p>
        </p:txBody>
      </p:sp>
    </p:spTree>
    <p:extLst>
      <p:ext uri="{BB962C8B-B14F-4D97-AF65-F5344CB8AC3E}">
        <p14:creationId xmlns:p14="http://schemas.microsoft.com/office/powerpoint/2010/main" val="33284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5F5017-4F9F-C446-92DD-00655174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Autofit/>
          </a:bodyPr>
          <a:lstStyle/>
          <a:p>
            <a:r>
              <a:rPr lang="pt-BR" sz="6000" dirty="0"/>
              <a:t>Doação sistemática e consistente é sinal de Transformação</a:t>
            </a:r>
          </a:p>
        </p:txBody>
      </p:sp>
    </p:spTree>
    <p:extLst>
      <p:ext uri="{BB962C8B-B14F-4D97-AF65-F5344CB8AC3E}">
        <p14:creationId xmlns:p14="http://schemas.microsoft.com/office/powerpoint/2010/main" val="32532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75FAD3E-FB4E-DF4F-BC5F-71B67ADD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</a:t>
            </a:r>
            <a:br>
              <a:rPr lang="pt-BR" dirty="0"/>
            </a:br>
            <a:r>
              <a:rPr lang="pt-BR" dirty="0"/>
              <a:t> mundo está em turbulência como resultado da crise Covid-19. </a:t>
            </a:r>
          </a:p>
        </p:txBody>
      </p:sp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863FA670-4906-3146-BA97-2361227C49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48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A329EE-8E65-4B4B-A466-6AB026788B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BE31FB-3DA0-C348-89CD-5DFC55263C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Uma das marcas registradas de cristãos sendo transformados no caráter de Cristo é o retorno sistemático e consistente do dízimo e das ofertas. </a:t>
            </a:r>
          </a:p>
        </p:txBody>
      </p:sp>
    </p:spTree>
    <p:extLst>
      <p:ext uri="{BB962C8B-B14F-4D97-AF65-F5344CB8AC3E}">
        <p14:creationId xmlns:p14="http://schemas.microsoft.com/office/powerpoint/2010/main" val="32141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FDA994D-0A9F-E543-A87D-BE58F53323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B2A887-9CB8-F148-AAC9-A366D27092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a generosidade sempre significa que nós colocamos Deus em primeiro lugar devolvendo nossos dízimos e ofertas, mesmo quando não temos muito para dar.</a:t>
            </a:r>
          </a:p>
        </p:txBody>
      </p:sp>
    </p:spTree>
    <p:extLst>
      <p:ext uri="{BB962C8B-B14F-4D97-AF65-F5344CB8AC3E}">
        <p14:creationId xmlns:p14="http://schemas.microsoft.com/office/powerpoint/2010/main" val="17200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2F89AE2-D3E9-024D-9AEC-8855037C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sz="6600" dirty="0"/>
              <a:t>Dar é uma responsabilidade individual</a:t>
            </a:r>
          </a:p>
        </p:txBody>
      </p:sp>
    </p:spTree>
    <p:extLst>
      <p:ext uri="{BB962C8B-B14F-4D97-AF65-F5344CB8AC3E}">
        <p14:creationId xmlns:p14="http://schemas.microsoft.com/office/powerpoint/2010/main" val="100691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000BC79-7AFA-D443-ABCE-019DAE7E28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BEACFE2-88D5-2043-97E5-6B23348F1D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Ao abraçarmos os princípios de generosidade em nossa vida, nós temos a oportunidade de experimentar pessoalmente a fidelidade de Deus. </a:t>
            </a:r>
          </a:p>
        </p:txBody>
      </p:sp>
    </p:spTree>
    <p:extLst>
      <p:ext uri="{BB962C8B-B14F-4D97-AF65-F5344CB8AC3E}">
        <p14:creationId xmlns:p14="http://schemas.microsoft.com/office/powerpoint/2010/main" val="41900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3B9998F-0CBD-AA48-9A96-8BC7E097EC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88F4F3-D7D6-E547-87DA-A171FBB41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Quando somos individualmente fieis a Deus, ele sempre responde às nossas necessidades individuais.</a:t>
            </a:r>
          </a:p>
        </p:txBody>
      </p:sp>
    </p:spTree>
    <p:extLst>
      <p:ext uri="{BB962C8B-B14F-4D97-AF65-F5344CB8AC3E}">
        <p14:creationId xmlns:p14="http://schemas.microsoft.com/office/powerpoint/2010/main" val="17992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D867E41D-58C4-D647-920E-A255EF24518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B7DC12-8496-9E40-AB27-7065EE77A2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 generosidade é um meio de prover recursos financeiros críticos que a igreja usa para pregar o evangelho e avançar com seu ministério para o fim dos tempos.</a:t>
            </a:r>
          </a:p>
        </p:txBody>
      </p:sp>
    </p:spTree>
    <p:extLst>
      <p:ext uri="{BB962C8B-B14F-4D97-AF65-F5344CB8AC3E}">
        <p14:creationId xmlns:p14="http://schemas.microsoft.com/office/powerpoint/2010/main" val="20154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0E19FB-A945-3E4F-BCAA-69189ABB0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“O foco no levantamento de dinheiro, deveria ser sobre ajudar os cristãos a honrar e obedecer a Deus, não nas necessidades da organização. É desse entendimento que as abordagens bíblicas para financiar o ministério devem procurar transformar mordomos para serem ricos em relação a Deus em todas as áreas de suas vidas, e não apenas quando estão dando para a organização em particular que está buscando os fundos”.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36E653B-A8CB-3848-9126-DC6D5D2D98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C05C1AEC-3F01-7F43-98A0-FC726D330C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 R. Scott Rodin 	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D6604FCF-3AEB-0541-A4E1-A4FEA5C53B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/>
              <a:t>Uma Revolução na Generosidade: Transformando mordomos para ser ricos com Deus.  </a:t>
            </a:r>
            <a:r>
              <a:rPr lang="pt-BR" dirty="0" err="1"/>
              <a:t>Kindle</a:t>
            </a:r>
            <a:r>
              <a:rPr lang="pt-BR" dirty="0"/>
              <a:t> </a:t>
            </a:r>
            <a:r>
              <a:rPr lang="pt-BR" dirty="0" err="1"/>
              <a:t>Locations</a:t>
            </a:r>
            <a:r>
              <a:rPr lang="pt-BR" dirty="0"/>
              <a:t> 910-913.</a:t>
            </a:r>
          </a:p>
        </p:txBody>
      </p:sp>
    </p:spTree>
    <p:extLst>
      <p:ext uri="{BB962C8B-B14F-4D97-AF65-F5344CB8AC3E}">
        <p14:creationId xmlns:p14="http://schemas.microsoft.com/office/powerpoint/2010/main" val="86100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00D56CE5-A392-3B4C-B8A5-B73A5EFFA4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37B2A1-CBFE-874A-9792-631CEAC24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Ao cumprir nossa missão de ministrar às pessoas no tempo do fim, assim como Jesus fez, as pessoas responderão sendo financeiramente generosas com a igreja. </a:t>
            </a:r>
          </a:p>
        </p:txBody>
      </p:sp>
    </p:spTree>
    <p:extLst>
      <p:ext uri="{BB962C8B-B14F-4D97-AF65-F5344CB8AC3E}">
        <p14:creationId xmlns:p14="http://schemas.microsoft.com/office/powerpoint/2010/main" val="19018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5E24A3-4443-234B-8ADB-A2FA73004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O FMI previu recentemente que a economia mundial em 2020 sofrerá seu pior ano desde a Grande Depressão.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C048535E-282D-8246-AF1A-F4F0DDC189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4"/>
          <a:stretch/>
        </p:blipFill>
        <p:spPr>
          <a:xfrm>
            <a:off x="497840" y="831374"/>
            <a:ext cx="4924422" cy="5120640"/>
          </a:xfrm>
        </p:spPr>
      </p:pic>
    </p:spTree>
    <p:extLst>
      <p:ext uri="{BB962C8B-B14F-4D97-AF65-F5344CB8AC3E}">
        <p14:creationId xmlns:p14="http://schemas.microsoft.com/office/powerpoint/2010/main" val="29694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1A54F0-2B73-CF42-9CBA-A702DA127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Muitos também estão sofrendo o impacto emocional do desemprego enquanto procuram uma maneira de prover financeiramente para suas famílias.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960E2706-FF61-B248-8B7F-29834DC0E4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356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77A53C-B372-054C-8261-B4A308B23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 Em todo o país as instalações sem fins lucrativos foram fechadas ou redirecionadas a outros propósitos.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D6C97D5-25E6-6047-9331-B6810014E6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54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71E2633-A7F2-9A4F-B62A-F2623478E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Pastores foram forçados a encontrar novas maneiras de ministrar aos seus rebanhos, desenvolvendo novas habilidades tecnológicas da noite para o dia ao ter que passar a transmitir cultos pela Internet.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C9EF139C-0B24-1146-989E-BF3088AB15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57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B44AB0-D110-1047-B42F-34739A49E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Muitas igrejas e outras organizações sem fins lucrativos estão relatando que seus recursos diminuíram ou até pararam.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2B67A6E2-A708-754F-8AED-763EDF0788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41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54C6DD-3B7C-E848-8F3F-0976BED7D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Quando pensamos na situação atual, como os princípios de generosidade podem ser aplicados à nossa situação atual? 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01C01C5B-EC63-DC4D-9041-D12E3A387A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76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4F9E3DF7FBAB4A9A6D824FE11CA10C" ma:contentTypeVersion="20" ma:contentTypeDescription="Crie um novo documento." ma:contentTypeScope="" ma:versionID="39454ebdb89c9a330035c6ce0280c35a">
  <xsd:schema xmlns:xsd="http://www.w3.org/2001/XMLSchema" xmlns:xs="http://www.w3.org/2001/XMLSchema" xmlns:p="http://schemas.microsoft.com/office/2006/metadata/properties" xmlns:ns2="4d66254c-b8c0-4e16-9669-44d49c614d61" xmlns:ns3="cc85661e-698c-471d-81cd-239229bffddc" targetNamespace="http://schemas.microsoft.com/office/2006/metadata/properties" ma:root="true" ma:fieldsID="f95035f1b22a77fd3110073cb4745e89" ns2:_="" ns3:_="">
    <xsd:import namespace="4d66254c-b8c0-4e16-9669-44d49c614d61"/>
    <xsd:import namespace="cc85661e-698c-471d-81cd-239229bff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Ordenn_x00fa_meric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6254c-b8c0-4e16-9669-44d49c614d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8e8593b7-542e-4346-9e98-482410f851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Ordenn_x00fa_merico" ma:index="25" nillable="true" ma:displayName="Orden númerico" ma:default="0" ma:format="Dropdown" ma:internalName="Ordenn_x00fa_merico" ma:percentage="FALSE">
      <xsd:simpleType>
        <xsd:restriction base="dms:Number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5661e-698c-471d-81cd-239229bff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117de4b-53e5-4cd7-9971-ff986aecaefa}" ma:internalName="TaxCatchAll" ma:showField="CatchAllData" ma:web="cc85661e-698c-471d-81cd-239229bffd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nn_x00fa_merico xmlns="4d66254c-b8c0-4e16-9669-44d49c614d61">0</Ordenn_x00fa_merico>
    <lcf76f155ced4ddcb4097134ff3c332f xmlns="4d66254c-b8c0-4e16-9669-44d49c614d61">
      <Terms xmlns="http://schemas.microsoft.com/office/infopath/2007/PartnerControls"/>
    </lcf76f155ced4ddcb4097134ff3c332f>
    <TaxCatchAll xmlns="cc85661e-698c-471d-81cd-239229bffddc" xsi:nil="true"/>
    <SharedWithUsers xmlns="cc85661e-698c-471d-81cd-239229bffddc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692AB0-4B24-4695-9DAA-ED828C364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66254c-b8c0-4e16-9669-44d49c614d61"/>
    <ds:schemaRef ds:uri="cc85661e-698c-471d-81cd-239229bff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1E7156-7CDA-436B-B193-99FE27924F3C}">
  <ds:schemaRefs>
    <ds:schemaRef ds:uri="http://schemas.microsoft.com/office/2006/metadata/properties"/>
    <ds:schemaRef ds:uri="http://schemas.microsoft.com/office/infopath/2007/PartnerControls"/>
    <ds:schemaRef ds:uri="4d66254c-b8c0-4e16-9669-44d49c614d61"/>
    <ds:schemaRef ds:uri="cc85661e-698c-471d-81cd-239229bffddc"/>
  </ds:schemaRefs>
</ds:datastoreItem>
</file>

<file path=customXml/itemProps3.xml><?xml version="1.0" encoding="utf-8"?>
<ds:datastoreItem xmlns:ds="http://schemas.openxmlformats.org/officeDocument/2006/customXml" ds:itemID="{C6E629B1-A1E0-4518-AA73-FBFEFDE8AB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6215</TotalTime>
  <Words>725</Words>
  <Application>Microsoft Office PowerPoint</Application>
  <PresentationFormat>Widescreen</PresentationFormat>
  <Paragraphs>41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Apresentação do PowerPoint</vt:lpstr>
      <vt:lpstr>No Meio da Turbulência</vt:lpstr>
      <vt:lpstr>o  mundo está em turbulência como resultado da crise Covid-19. 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Os dízimos e ofertas ainda são conceitos teologicamente sólidos? </vt:lpstr>
      <vt:lpstr>seis princípios chaves sobre Mordomia e Generosidade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Dar reforça o Papel de Deus como Criador e Redentor</vt:lpstr>
      <vt:lpstr>Deus é o exemplo máximo de amor e generosidade.</vt:lpstr>
      <vt:lpstr>Apresentação do PowerPoint</vt:lpstr>
      <vt:lpstr>Apresentação do PowerPoint</vt:lpstr>
      <vt:lpstr>Apresentação do PowerPoint</vt:lpstr>
      <vt:lpstr>Mordomia é um Ato de Fé</vt:lpstr>
      <vt:lpstr>a visão de mundo cristã exige fé e submissão a Deus como Senhor.</vt:lpstr>
      <vt:lpstr>Apresentação do PowerPoint</vt:lpstr>
      <vt:lpstr>Generosidade é parte do nosso Processo de Santificação</vt:lpstr>
      <vt:lpstr>Apresentação do PowerPoint</vt:lpstr>
      <vt:lpstr>Apresentação do PowerPoint</vt:lpstr>
      <vt:lpstr>Doação sistemática e consistente é sinal de Transformação</vt:lpstr>
      <vt:lpstr>Apresentação do PowerPoint</vt:lpstr>
      <vt:lpstr>Apresentação do PowerPoint</vt:lpstr>
      <vt:lpstr>Dar é uma responsabilidade individual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Daiana Belén Escobar</cp:lastModifiedBy>
  <cp:revision>8</cp:revision>
  <dcterms:created xsi:type="dcterms:W3CDTF">2019-03-06T22:34:21Z</dcterms:created>
  <dcterms:modified xsi:type="dcterms:W3CDTF">2025-08-01T15:02:32Z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0x010100624F9E3DF7FBAB4A9A6D824FE11CA10C</vt:lpwstr>
  </property>
  <property fmtid="{D5CDD505-2E9C-101B-9397-08002B2CF9AE}" pid="3" name="Order">
    <vt:r8>29058000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