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8" r:id="rId5"/>
    <p:sldId id="25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72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43262-5FE9-8846-B80D-7C5DF513E71E}" v="95" dt="2020-12-10T23:49:3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8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773F85F-11FE-CA45-8BCD-C4B131B9D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Podia ser na forma de produtos agrícolas, rebanho, ou metais, como mencionado nos vários textos anteriores.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0CDA9F1E-0240-E44E-85DF-60CA41DCC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5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55C34A-3AC8-C641-9FE4-85DBB97B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os crentes apresentam uma </a:t>
            </a:r>
            <a:r>
              <a:rPr lang="pt-BR" i="1" cap="none" dirty="0" err="1"/>
              <a:t>minḥâ</a:t>
            </a:r>
            <a:r>
              <a:rPr lang="pt-BR" dirty="0"/>
              <a:t> a Deus como sinal de lealdade ou honra.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5726984-2F79-334A-A4F5-578B09821E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4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679229D-59ED-EB42-B294-40B7DD3A4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7E8540-D11B-F944-83F4-3E50289AC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ordenou aos Israelitas virem a Ele com uma oferta de qualquer forma e não de mãos vazias.</a:t>
            </a:r>
          </a:p>
        </p:txBody>
      </p:sp>
    </p:spTree>
    <p:extLst>
      <p:ext uri="{BB962C8B-B14F-4D97-AF65-F5344CB8AC3E}">
        <p14:creationId xmlns:p14="http://schemas.microsoft.com/office/powerpoint/2010/main" val="14867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1FC448-243B-9849-92C8-D415E3B1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Ofertar em Êxodo 35:5, 29</a:t>
            </a:r>
          </a:p>
        </p:txBody>
      </p:sp>
    </p:spTree>
    <p:extLst>
      <p:ext uri="{BB962C8B-B14F-4D97-AF65-F5344CB8AC3E}">
        <p14:creationId xmlns:p14="http://schemas.microsoft.com/office/powerpoint/2010/main" val="4184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1BDE05-D4C3-C04B-B5FE-1C917DC8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“Tomai, do que tendes, uma oferta para o SENHOR; cada um, de coração disposto, voluntariamente a trará por oferta ao SENHOR: ouro, prata, bronze”.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18CB1D-194C-2042-B8FA-76B86455F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Êxodo 35:5</a:t>
            </a:r>
          </a:p>
        </p:txBody>
      </p:sp>
    </p:spTree>
    <p:extLst>
      <p:ext uri="{BB962C8B-B14F-4D97-AF65-F5344CB8AC3E}">
        <p14:creationId xmlns:p14="http://schemas.microsoft.com/office/powerpoint/2010/main" val="27930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82B015-EE5D-8840-8D8E-1C9D04095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“oferta” em Êx.35:5 é </a:t>
            </a:r>
            <a:r>
              <a:rPr lang="pt-BR" i="1" dirty="0" err="1"/>
              <a:t>terûma</a:t>
            </a:r>
            <a:r>
              <a:rPr lang="pt-BR" dirty="0"/>
              <a:t> (um presente conforme oferecido)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61FF1329-3357-5D43-A38E-E20B9C564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3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754040-69E1-AB48-BAEB-9DFA1D40C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 err="1"/>
              <a:t>terûma</a:t>
            </a:r>
            <a:r>
              <a:rPr lang="pt-BR" dirty="0"/>
              <a:t> (oferta) ou </a:t>
            </a:r>
            <a:r>
              <a:rPr lang="pt-BR" i="1" dirty="0" err="1"/>
              <a:t>neḏāḇa</a:t>
            </a:r>
            <a:r>
              <a:rPr lang="pt-BR" i="1" dirty="0"/>
              <a:t>̂</a:t>
            </a:r>
            <a:r>
              <a:rPr lang="pt-BR" dirty="0"/>
              <a:t> (oferta voluntária) era de várias formas, assim como </a:t>
            </a:r>
            <a:r>
              <a:rPr lang="pt-BR" i="1" dirty="0" err="1"/>
              <a:t>minḥa</a:t>
            </a:r>
            <a:r>
              <a:rPr lang="pt-BR" i="1" dirty="0"/>
              <a:t>̂,</a:t>
            </a:r>
            <a:r>
              <a:rPr lang="pt-BR" dirty="0"/>
              <a:t> acima. Alguns itens eram metais, tecidos, pele de animal ou outros produtos animais, óleos, perfumes, madeira e pedras preciosas.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1D234313-F786-6348-93F3-995322A8C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1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C9E78BC8-4DDC-EA45-ADDE-0A99B68AED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FF9B3-7537-3044-B6B7-70C2A874F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Consequentemente, </a:t>
            </a:r>
            <a:r>
              <a:rPr lang="pt-BR" i="1" dirty="0" err="1"/>
              <a:t>teruma</a:t>
            </a:r>
            <a:r>
              <a:rPr lang="pt-BR" dirty="0"/>
              <a:t> pode representar alguma coisa que um adorador executa para se aproximar da face de Deus como adoração e honra.</a:t>
            </a:r>
          </a:p>
        </p:txBody>
      </p:sp>
    </p:spTree>
    <p:extLst>
      <p:ext uri="{BB962C8B-B14F-4D97-AF65-F5344CB8AC3E}">
        <p14:creationId xmlns:p14="http://schemas.microsoft.com/office/powerpoint/2010/main" val="22200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203F66-4E0F-F749-B16C-2FC15E160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02B967-2845-7342-A7CF-BA238757B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entregar de aspectos não sacrificiais de </a:t>
            </a:r>
            <a:r>
              <a:rPr lang="pt-BR" i="1" dirty="0" err="1"/>
              <a:t>teruma</a:t>
            </a:r>
            <a:r>
              <a:rPr lang="pt-BR" dirty="0"/>
              <a:t>, tais como o dízimo, é uma </a:t>
            </a:r>
            <a:r>
              <a:rPr lang="pt-BR" i="1" dirty="0" err="1"/>
              <a:t>teruma</a:t>
            </a:r>
            <a:r>
              <a:rPr lang="pt-BR" dirty="0"/>
              <a:t>, uma oferta para agradecer e reconhecer a propriedade de Deus de toda bênção. </a:t>
            </a:r>
          </a:p>
        </p:txBody>
      </p:sp>
    </p:spTree>
    <p:extLst>
      <p:ext uri="{BB962C8B-B14F-4D97-AF65-F5344CB8AC3E}">
        <p14:creationId xmlns:p14="http://schemas.microsoft.com/office/powerpoint/2010/main" val="10061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B0E4EBD-7DC4-A749-8104-50A8090380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3BB0B-8C35-144E-8851-5D6C60360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trazer </a:t>
            </a:r>
            <a:r>
              <a:rPr lang="pt-BR" i="1" dirty="0" err="1"/>
              <a:t>nedaba</a:t>
            </a:r>
            <a:r>
              <a:rPr lang="pt-BR" dirty="0"/>
              <a:t> (oferta voluntária), também, é uma oferta </a:t>
            </a:r>
            <a:r>
              <a:rPr lang="pt-BR" i="1" dirty="0" err="1"/>
              <a:t>teruma</a:t>
            </a:r>
            <a:r>
              <a:rPr lang="pt-BR" dirty="0"/>
              <a:t>, agradecimento a Deus como o provedor de bênçãos.</a:t>
            </a:r>
          </a:p>
        </p:txBody>
      </p:sp>
    </p:spTree>
    <p:extLst>
      <p:ext uri="{BB962C8B-B14F-4D97-AF65-F5344CB8AC3E}">
        <p14:creationId xmlns:p14="http://schemas.microsoft.com/office/powerpoint/2010/main" val="2548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MAYBOY MUCHABWE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89" y="3513608"/>
            <a:ext cx="12228989" cy="1859920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sz="8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Ofertas</a:t>
            </a:r>
            <a:br>
              <a:rPr lang="pt-BR" dirty="0"/>
            </a:br>
            <a:r>
              <a:rPr lang="pt-BR" sz="4000" b="0" dirty="0">
                <a:solidFill>
                  <a:schemeClr val="bg1"/>
                </a:solidFill>
              </a:rPr>
              <a:t>Significado e a Natureza Obrigatória</a:t>
            </a:r>
            <a:endParaRPr lang="pt-BR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26" y="5756690"/>
            <a:ext cx="838986" cy="11186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DBF6A1B-B3F7-5D4B-A1A5-3A3E0CC4E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360ACC-98A3-BF4A-A652-AED91B069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ordem era intensa da parte de Deus a todos, no entanto, a oferta trazida no verso 29 é chamada de uma </a:t>
            </a:r>
            <a:r>
              <a:rPr lang="pt-BR" i="1" dirty="0" err="1"/>
              <a:t>neḏāḇa</a:t>
            </a:r>
            <a:r>
              <a:rPr lang="pt-BR" i="1" dirty="0"/>
              <a:t>̂</a:t>
            </a:r>
            <a:r>
              <a:rPr lang="pt-BR" dirty="0"/>
              <a:t> (oferta livre ou oferta voluntária).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463E95-885C-9245-BD77-5A9CC793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Ofertas em Levíticos 7:13-16 </a:t>
            </a:r>
          </a:p>
        </p:txBody>
      </p:sp>
    </p:spTree>
    <p:extLst>
      <p:ext uri="{BB962C8B-B14F-4D97-AF65-F5344CB8AC3E}">
        <p14:creationId xmlns:p14="http://schemas.microsoft.com/office/powerpoint/2010/main" val="8479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3FDB43-8DDE-684A-BC30-0647D11B3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“Com os bolos trará, por sua oferta, pão levedado, com o sacrifício de sua oferta pacífica por ação de graças. E, se o sacrifício da sua oferta for voto ou oferta voluntária, no dia em que oferecer o seu sacrifício, se comerá; e o que dele ficar também se comerá no dia seguinte.”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7E0528-6314-7046-81A6-F9BD1D1B9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Levíticos 7:13, 16</a:t>
            </a:r>
          </a:p>
        </p:txBody>
      </p:sp>
    </p:spTree>
    <p:extLst>
      <p:ext uri="{BB962C8B-B14F-4D97-AF65-F5344CB8AC3E}">
        <p14:creationId xmlns:p14="http://schemas.microsoft.com/office/powerpoint/2010/main" val="8858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9D2F3EA-9C83-7646-BD98-7774FF6379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D81BE-E890-094B-B70C-76C14BB9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palavra hebraica traduzida como oferta em Levíticos 7:13,16 é  </a:t>
            </a:r>
            <a:r>
              <a:rPr lang="he-IL" dirty="0"/>
              <a:t>קָרְבָּן </a:t>
            </a:r>
            <a:r>
              <a:rPr lang="pt-BR" i="1" dirty="0" err="1"/>
              <a:t>qorḇān</a:t>
            </a:r>
            <a:r>
              <a:rPr lang="pt-BR" dirty="0"/>
              <a:t> (algo levado perto do altar, i.e. um presente sacrificial, oferta)</a:t>
            </a:r>
            <a:r>
              <a:rPr lang="pt-BR" baseline="30000" dirty="0"/>
              <a:t>13</a:t>
            </a:r>
            <a:r>
              <a:rPr lang="pt-BR" dirty="0"/>
              <a:t>. Esta palavra pode também significar um “presente, oferta, sacrifício ou contribuição”</a:t>
            </a:r>
            <a:r>
              <a:rPr lang="pt-BR" baseline="30000" dirty="0"/>
              <a:t>14</a:t>
            </a:r>
            <a:r>
              <a:rPr lang="pt-BR" dirty="0"/>
              <a:t>. É um termo geral para oferta de um animal, vegetal, ouro, prata, etc</a:t>
            </a:r>
            <a:r>
              <a:rPr lang="pt-BR" baseline="3000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5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B4EF0E1-17BD-B64D-A9CA-BB072966FE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670A0-8DAE-724E-AAA9-A9560B8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 err="1"/>
              <a:t>Qurban</a:t>
            </a:r>
            <a:r>
              <a:rPr lang="pt-BR" dirty="0"/>
              <a:t> ou </a:t>
            </a:r>
            <a:r>
              <a:rPr lang="pt-BR" i="1" dirty="0" err="1"/>
              <a:t>qorban</a:t>
            </a:r>
            <a:r>
              <a:rPr lang="pt-BR" dirty="0"/>
              <a:t>, portanto, pode se aplicar a várias formas de ofertas. Focava no que era trazido diante de Deus ou ao altar para sacrifício, embora não limitada a sacrifícios, ela também significava ofertas não sacrificiais trazidas a Deus. </a:t>
            </a:r>
          </a:p>
        </p:txBody>
      </p:sp>
    </p:spTree>
    <p:extLst>
      <p:ext uri="{BB962C8B-B14F-4D97-AF65-F5344CB8AC3E}">
        <p14:creationId xmlns:p14="http://schemas.microsoft.com/office/powerpoint/2010/main" val="3671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D4A2F-3497-2A48-B1B3-D4D8443C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em Malaquias 3:8 </a:t>
            </a:r>
          </a:p>
        </p:txBody>
      </p:sp>
    </p:spTree>
    <p:extLst>
      <p:ext uri="{BB962C8B-B14F-4D97-AF65-F5344CB8AC3E}">
        <p14:creationId xmlns:p14="http://schemas.microsoft.com/office/powerpoint/2010/main" val="9184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C3DE4C-F9A5-2C42-A072-CD13A42CE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“Roubará o homem a Deus?” No entanto vós me roubais! Mas dizei: Em que te roubamos? Nos dízimos e nas ofertas”.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7AB551-D184-AF46-98A2-09C50DF8D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Malaquias 3:8</a:t>
            </a:r>
          </a:p>
        </p:txBody>
      </p:sp>
    </p:spTree>
    <p:extLst>
      <p:ext uri="{BB962C8B-B14F-4D97-AF65-F5344CB8AC3E}">
        <p14:creationId xmlns:p14="http://schemas.microsoft.com/office/powerpoint/2010/main" val="12565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34DD019-FDFD-1E41-8C95-2D428A015F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D9C8BB-6108-024D-89F4-EB38387AE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oferta aqui é </a:t>
            </a:r>
            <a:r>
              <a:rPr lang="pt-BR" i="1" dirty="0" err="1"/>
              <a:t>terûma</a:t>
            </a:r>
            <a:r>
              <a:rPr lang="pt-BR" i="1" dirty="0"/>
              <a:t>̂</a:t>
            </a:r>
            <a:r>
              <a:rPr lang="pt-BR" dirty="0"/>
              <a:t> (oferta, dom ou presente) como em Êx.35:5. Esta oferta, que Deus ordenou de todo o Israel como nação a custo de amaldiçoá-los por roubá-la (Mal.3:8,9).</a:t>
            </a:r>
          </a:p>
        </p:txBody>
      </p:sp>
    </p:spTree>
    <p:extLst>
      <p:ext uri="{BB962C8B-B14F-4D97-AF65-F5344CB8AC3E}">
        <p14:creationId xmlns:p14="http://schemas.microsoft.com/office/powerpoint/2010/main" val="35981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0C06FE-E6D7-7B45-AC95-323460C5D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natureza obrigatória de </a:t>
            </a:r>
            <a:r>
              <a:rPr lang="pt-BR" i="1" dirty="0" err="1"/>
              <a:t>teruma</a:t>
            </a:r>
            <a:r>
              <a:rPr lang="pt-BR" dirty="0"/>
              <a:t> (oferta) é evidente pelo tom mandatório usado por Deus como está em Malaquias 3:8,10 que afirma: Trazei todos os dízimos à casa do tesouro.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8A49671-F1D5-7A4C-9AB2-B6D1A87D31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22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17EB794-F099-EC44-AE41-5300C3DED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0BA134-ED02-4743-9892-7722300E4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Consequentemente, nos dois textos onde </a:t>
            </a:r>
            <a:r>
              <a:rPr lang="pt-BR" i="1" dirty="0" err="1"/>
              <a:t>teruma</a:t>
            </a:r>
            <a:r>
              <a:rPr lang="pt-BR" dirty="0"/>
              <a:t> é usada o aspecto obrigatória é parte dela, daí é uma obrigação a todos os adoradores.</a:t>
            </a:r>
          </a:p>
        </p:txBody>
      </p:sp>
    </p:spTree>
    <p:extLst>
      <p:ext uri="{BB962C8B-B14F-4D97-AF65-F5344CB8AC3E}">
        <p14:creationId xmlns:p14="http://schemas.microsoft.com/office/powerpoint/2010/main" val="37597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B54A19-5BED-AF48-BFEC-5C9A524CE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Dar ofertas é normalmente citado na prática da Mordomia da Igreja Adventista do Sétimo Dia como o ponto fraco.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634970B1-D1B8-9B44-BDF1-CDD5A05BA3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4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01B4D63-CACA-CB47-923D-EA3E430EE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45FD31-173E-D44A-B7DB-208733049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Uma oferta é um dom, sacrifício, contribuição presente que o adorador traz para perto de Deus como um sinal de gratidão e de honra a Deus, ou para seus semelhantes como sinal de boa vontade.</a:t>
            </a:r>
          </a:p>
        </p:txBody>
      </p:sp>
    </p:spTree>
    <p:extLst>
      <p:ext uri="{BB962C8B-B14F-4D97-AF65-F5344CB8AC3E}">
        <p14:creationId xmlns:p14="http://schemas.microsoft.com/office/powerpoint/2010/main" val="23095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B6E83F6-9354-6446-8133-6F9FDF3EB3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3904A-1C07-3440-BD06-9AAB64C85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As palavras </a:t>
            </a:r>
            <a:r>
              <a:rPr lang="pt-BR" i="1" dirty="0" err="1"/>
              <a:t>teruma</a:t>
            </a:r>
            <a:r>
              <a:rPr lang="pt-BR" dirty="0" err="1"/>
              <a:t>h</a:t>
            </a:r>
            <a:r>
              <a:rPr lang="pt-BR" dirty="0"/>
              <a:t>, </a:t>
            </a:r>
            <a:r>
              <a:rPr lang="pt-BR" i="1" dirty="0" err="1"/>
              <a:t>minchah</a:t>
            </a:r>
            <a:r>
              <a:rPr lang="pt-BR" dirty="0"/>
              <a:t> e </a:t>
            </a:r>
            <a:r>
              <a:rPr lang="pt-BR" i="1" dirty="0" err="1"/>
              <a:t>nedaba</a:t>
            </a:r>
            <a:r>
              <a:rPr lang="pt-BR" dirty="0" err="1"/>
              <a:t>h</a:t>
            </a:r>
            <a:r>
              <a:rPr lang="pt-BR" dirty="0"/>
              <a:t> (dom, presente, oferta ou oferta voluntária) foram usadas gramaticalmente como ordens de Deus. </a:t>
            </a:r>
          </a:p>
        </p:txBody>
      </p:sp>
    </p:spTree>
    <p:extLst>
      <p:ext uri="{BB962C8B-B14F-4D97-AF65-F5344CB8AC3E}">
        <p14:creationId xmlns:p14="http://schemas.microsoft.com/office/powerpoint/2010/main" val="9270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B1C239-EB4E-CF48-A461-5B9DA34ED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Os adoradores respondiam voluntariamente à ordem, enquanto a porcentagem era determinada pela boa vontade do adorador. </a:t>
            </a:r>
          </a:p>
          <a:p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8AADB5C-73FE-1F49-B399-DE9DAFBE78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0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2CC2B72-F850-A443-8F28-0D95826AC7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B7D99D-DEF3-4F42-976D-69347C408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Portanto, trazer ofertas ou dons a Deus é uma obrigação de todos os adoradores para honrar a Deus quando eles comparecem para adorar diante dele. </a:t>
            </a:r>
          </a:p>
        </p:txBody>
      </p:sp>
    </p:spTree>
    <p:extLst>
      <p:ext uri="{BB962C8B-B14F-4D97-AF65-F5344CB8AC3E}">
        <p14:creationId xmlns:p14="http://schemas.microsoft.com/office/powerpoint/2010/main" val="1438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F88D9D-7151-864C-B7AF-690172C68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</a:p>
          <a:p>
            <a:r>
              <a:rPr lang="pt-BR" dirty="0"/>
              <a:t>O ato de dar ofertas está entranhado no próprio tecido da adoração a Deus e era expresso nos diferentes tipos de ofertas no Velho Testamento. 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C019A715-F11B-C440-AFF5-1B3C852A3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</p:spTree>
    <p:extLst>
      <p:ext uri="{BB962C8B-B14F-4D97-AF65-F5344CB8AC3E}">
        <p14:creationId xmlns:p14="http://schemas.microsoft.com/office/powerpoint/2010/main" val="1345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138DFE3-0CC6-D64C-AF00-24ADD0F4D8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24D0BF-F395-BB46-AE16-E6693C047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Cristo o antítipo veio e morreu, todas aquelas ofertas que apontavam para sua missão terrestre chegaram ao fim quando o tipo alcançou o antítipo. </a:t>
            </a:r>
          </a:p>
        </p:txBody>
      </p:sp>
    </p:spTree>
    <p:extLst>
      <p:ext uri="{BB962C8B-B14F-4D97-AF65-F5344CB8AC3E}">
        <p14:creationId xmlns:p14="http://schemas.microsoft.com/office/powerpoint/2010/main" val="15831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433730E-74E0-884F-93CD-B26D10BF7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BF49DE-058F-9644-8163-A9BF62015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Algumas ofertas são tão duradouras como o próprio Deus, elas permanecem como meios da humanidade expressar gratidão a Deus: Pactos, ofertas de agradecimento, ofertas voluntárias ou ofertas em termos gerais. </a:t>
            </a:r>
          </a:p>
        </p:txBody>
      </p:sp>
    </p:spTree>
    <p:extLst>
      <p:ext uri="{BB962C8B-B14F-4D97-AF65-F5344CB8AC3E}">
        <p14:creationId xmlns:p14="http://schemas.microsoft.com/office/powerpoint/2010/main" val="31753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353ABE-446E-C546-8691-8348E621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no Salmo 96:8</a:t>
            </a:r>
          </a:p>
        </p:txBody>
      </p:sp>
    </p:spTree>
    <p:extLst>
      <p:ext uri="{BB962C8B-B14F-4D97-AF65-F5344CB8AC3E}">
        <p14:creationId xmlns:p14="http://schemas.microsoft.com/office/powerpoint/2010/main" val="26381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243807-08A9-084A-AC5E-2ED790E1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“Tributai ao SENHOR a glória devida ao seu nome; trazei oferendas e entrai nos seus átrios”.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74B9F1-4C05-C54E-A11F-FDC1361B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96:8 </a:t>
            </a:r>
          </a:p>
        </p:txBody>
      </p:sp>
    </p:spTree>
    <p:extLst>
      <p:ext uri="{BB962C8B-B14F-4D97-AF65-F5344CB8AC3E}">
        <p14:creationId xmlns:p14="http://schemas.microsoft.com/office/powerpoint/2010/main" val="10214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B712BBD-8752-504E-8E89-5DAA6A4DBB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46280-8BED-AF4C-B5F5-359C518C7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oferta é </a:t>
            </a:r>
            <a:r>
              <a:rPr lang="pt-BR" i="1" dirty="0" err="1"/>
              <a:t>minḥa</a:t>
            </a:r>
            <a:r>
              <a:rPr lang="pt-BR" i="1" dirty="0"/>
              <a:t>̂, </a:t>
            </a:r>
            <a:r>
              <a:rPr lang="pt-BR" dirty="0"/>
              <a:t>Uma </a:t>
            </a:r>
            <a:r>
              <a:rPr lang="pt-BR" i="1" dirty="0" err="1"/>
              <a:t>minḥa</a:t>
            </a:r>
            <a:r>
              <a:rPr lang="pt-BR" i="1" dirty="0"/>
              <a:t>̂,</a:t>
            </a:r>
            <a:r>
              <a:rPr lang="pt-BR" dirty="0"/>
              <a:t>  era dada como sinal de amor e gratidão a Deus.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6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0C97E-AC77-4B9E-81C3-0AC4CA779EE4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9B38519E-0AB8-422D-A585-1CA0B2F7C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DF9D28-A895-4A6D-9DC4-279E7AC77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891</Words>
  <Application>Microsoft Office PowerPoint</Application>
  <PresentationFormat>Widescreen</PresentationFormat>
  <Paragraphs>39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Ofertas Significado e a Natureza Obrigatória</vt:lpstr>
      <vt:lpstr>Apresentação do PowerPoint</vt:lpstr>
      <vt:lpstr>Apresentação do PowerPoint</vt:lpstr>
      <vt:lpstr>Apresentação do PowerPoint</vt:lpstr>
      <vt:lpstr>Apresentação do PowerPoint</vt:lpstr>
      <vt:lpstr>Ofertas no Salmo 96:8</vt:lpstr>
      <vt:lpstr>Apresentação do PowerPoint</vt:lpstr>
      <vt:lpstr>Apresentação do PowerPoint</vt:lpstr>
      <vt:lpstr>Apresentação do PowerPoint</vt:lpstr>
      <vt:lpstr>os crentes apresentam uma minḥâ a Deus como sinal de lealdade ou honra.</vt:lpstr>
      <vt:lpstr>Apresentação do PowerPoint</vt:lpstr>
      <vt:lpstr>Ofertar em Êxodo 35:5, 29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Ofertas em Levíticos 7:13-16 </vt:lpstr>
      <vt:lpstr>Apresentação do PowerPoint</vt:lpstr>
      <vt:lpstr>Apresentação do PowerPoint</vt:lpstr>
      <vt:lpstr>Apresentação do PowerPoint</vt:lpstr>
      <vt:lpstr>Ofertas em Malaquias 3:8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2025-08-01T15:01:48Z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