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8" r:id="rId5"/>
    <p:sldId id="257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300" r:id="rId25"/>
    <p:sldId id="292" r:id="rId26"/>
    <p:sldId id="293" r:id="rId27"/>
    <p:sldId id="294" r:id="rId28"/>
    <p:sldId id="301" r:id="rId29"/>
    <p:sldId id="272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7070CE-4C2B-CD48-A351-19B210A02730}" v="73" dt="2020-12-08T16:41:4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19F84CD-2B02-DA48-8EB0-E98F7350C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800" y="0"/>
            <a:ext cx="68072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26CF99F-3A80-6047-AA47-8BEC0A7C4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Ellen White frisou que ofertas deveriam ser tanto voluntária em motivação quanto regular na prática.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474A7F1C-4591-9342-85AA-9EB23C3B76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82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E958D56-D371-0348-BC10-9D2AB24F0F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A3FD41-5930-D04B-A73E-55B9F5AF96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Ellen White acrescentou a ideia que ofertas deveriam ser dadas como uma proporção ao aumento de cada um. </a:t>
            </a:r>
          </a:p>
        </p:txBody>
      </p:sp>
    </p:spTree>
    <p:extLst>
      <p:ext uri="{BB962C8B-B14F-4D97-AF65-F5344CB8AC3E}">
        <p14:creationId xmlns:p14="http://schemas.microsoft.com/office/powerpoint/2010/main" val="40896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CE3821-7F82-A349-ADBF-4C12E8E1C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“Estamos em um mundo de abundância. Se os bens e ofertas forem proporcionais aos meios que cada um recebeu de Deus, não haveria necessidade de apelos urgentes por bens em nossas grandes reuniões”.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3BC874-604B-FC41-8346-8D9C898B1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Testemunhos para a Igreja, pp. 410, 411.</a:t>
            </a:r>
          </a:p>
        </p:txBody>
      </p:sp>
    </p:spTree>
    <p:extLst>
      <p:ext uri="{BB962C8B-B14F-4D97-AF65-F5344CB8AC3E}">
        <p14:creationId xmlns:p14="http://schemas.microsoft.com/office/powerpoint/2010/main" val="35169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4F6F3A5-50EE-1347-8FA7-E3EBDD89B4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8EBF52-1F03-1F4F-AF0D-DE2A83513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Deus delineou um plano de “Benevolência Sistemática” pelo qual todos podem dar conforme Ele os fez prosperar, o qual faria do ato de doar um hábito sem esperar apelos especiais. </a:t>
            </a:r>
          </a:p>
        </p:txBody>
      </p:sp>
    </p:spTree>
    <p:extLst>
      <p:ext uri="{BB962C8B-B14F-4D97-AF65-F5344CB8AC3E}">
        <p14:creationId xmlns:p14="http://schemas.microsoft.com/office/powerpoint/2010/main" val="4877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C451D5B-F274-714E-99F9-385C99EB2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Aqueles que podem fazer isso, mas não fazem por causa de seu egoísmo, estão roubando ao seu Criador.</a:t>
            </a:r>
          </a:p>
        </p:txBody>
      </p:sp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A6CA89D3-0A34-CF4F-B7C1-CE7EB90301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11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5258D9A-7DA7-B045-A01B-B3BDCE72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Venham com suas ofertas, conforme Deus os abençoou.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68BC29B-405B-BF4B-B37D-EA4E342693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0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29AA96-496D-9E4A-9FB9-5E96DAF37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Depois que o Dízimo de Dez por cento foi aceito</a:t>
            </a:r>
          </a:p>
        </p:txBody>
      </p:sp>
    </p:spTree>
    <p:extLst>
      <p:ext uri="{BB962C8B-B14F-4D97-AF65-F5344CB8AC3E}">
        <p14:creationId xmlns:p14="http://schemas.microsoft.com/office/powerpoint/2010/main" val="35008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698CA4-82AF-7644-954E-3B94672626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Deus “criou todas as coisas para seu prazer e para sua glória”. </a:t>
            </a:r>
          </a:p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Nós somos mordomos do que possuímos”. </a:t>
            </a:r>
          </a:p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Deus exige de nós um dízimo completo, isto é, um décimo de toda nossa renda”.</a:t>
            </a:r>
          </a:p>
          <a:p>
            <a:pPr marL="742950" indent="-7429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t-BR" dirty="0"/>
              <a:t>Nosso dízimo deveria ser realmente os “primeiros frutos” de nossa renda.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6924B32A-7D5D-C640-A3E3-E0BDC3DA4D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1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53F50A-6C96-FB4B-9A7D-72609566D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“Muitas pessoas atenderão a todas as exigências e encargos inferiores e deixarão para Deus apenas os últimos restolhos, se houver. Caso contrário, sua causa deve esperar até uma ocasião mais conveniente”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A5E2F0-614B-C747-9D08-CEFAA383C8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May 16, 1882, p. 306. </a:t>
            </a:r>
          </a:p>
        </p:txBody>
      </p:sp>
    </p:spTree>
    <p:extLst>
      <p:ext uri="{BB962C8B-B14F-4D97-AF65-F5344CB8AC3E}">
        <p14:creationId xmlns:p14="http://schemas.microsoft.com/office/powerpoint/2010/main" val="3640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933C084-00CA-3E44-9A91-71C4B366A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nos tem dado instrução definida com respeito a isso. Ele especificou os dízimos e ofertas como a medida de nossa obrigação. E ele deseja que demos regular e sistematicamente. 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A31062F9-2F0D-5842-BDC2-5B6B6EC26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Review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Herald, May 9, 1893, p. 290. </a:t>
            </a:r>
          </a:p>
        </p:txBody>
      </p:sp>
    </p:spTree>
    <p:extLst>
      <p:ext uri="{BB962C8B-B14F-4D97-AF65-F5344CB8AC3E}">
        <p14:creationId xmlns:p14="http://schemas.microsoft.com/office/powerpoint/2010/main" val="144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ALBERTO R. TIMM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19" y="1192163"/>
            <a:ext cx="5628681" cy="36410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5400" b="0" dirty="0">
                <a:solidFill>
                  <a:schemeClr val="tx1"/>
                </a:solidFill>
              </a:rPr>
              <a:t>ELLEN WHITE SOBRE </a:t>
            </a:r>
            <a:r>
              <a:rPr lang="pt-BR" sz="5400" dirty="0">
                <a:solidFill>
                  <a:schemeClr val="accent6"/>
                </a:solidFill>
              </a:rPr>
              <a:t>OFERTAS SISTEMÁTICAS</a:t>
            </a:r>
            <a:endParaRPr lang="pt-BR" sz="6600" b="0" dirty="0">
              <a:solidFill>
                <a:schemeClr val="accent6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0" y="5756690"/>
            <a:ext cx="882659" cy="11186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5BB619-4DD1-7B48-934A-C6283E97340F}"/>
              </a:ext>
            </a:extLst>
          </p:cNvPr>
          <p:cNvSpPr txBox="1"/>
          <p:nvPr/>
        </p:nvSpPr>
        <p:spPr>
          <a:xfrm>
            <a:off x="1306286" y="-44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73B5EF-F615-874E-B713-02FA2F7B1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Não é a grandeza do dom que torna a oferta aceitável a Deus, é o propósito do coração, o espírito de gratidão e o amor que ele expressa.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C03783D4-EC55-C44E-B969-E15475E767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94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EE90A-DE2E-ED40-ADDD-F9C144524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13542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CA8C8A1-E2E2-5C44-8717-19FA7FF958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17A415-FE2A-1049-8DC2-FC52114FB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Todas as nossas ofertas deveriam ser dadas com o espírito de gratidão pelas muitas e variadas bênçãos recebidas do Senhor. </a:t>
            </a:r>
          </a:p>
        </p:txBody>
      </p:sp>
    </p:spTree>
    <p:extLst>
      <p:ext uri="{BB962C8B-B14F-4D97-AF65-F5344CB8AC3E}">
        <p14:creationId xmlns:p14="http://schemas.microsoft.com/office/powerpoint/2010/main" val="20374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D27BA2-093E-8F42-9EEE-9DDA927B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Ofertas especiais podem ser dadas em ocasiões específicas, mas elas não deveriam substituir o plano pessoal regular e sistemático de ofertar.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A2B37442-9899-D54C-89F4-B137B1C611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02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62B81B-0A1B-EF40-8F50-32AD229D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976745"/>
            <a:ext cx="6852934" cy="47545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“É Deus quem abençoa os homens dando-lhes bens, e faz isto para que eles possam contribuir para o avançamento de Sua causa. Ele envia o sol e a chuva. Faz florescer a vegetação. Dá saúde e habilidade para se adquirirem meios. Todas as nossas bênçãos são recebidas de Sua mão generosa. Em retribuição Ele quer que homens e mulheres demonstrem sua gratidão, devolvendo-Lhe uma parte em dízimos e ofertas [...]</a:t>
            </a:r>
          </a:p>
        </p:txBody>
      </p:sp>
    </p:spTree>
    <p:extLst>
      <p:ext uri="{BB962C8B-B14F-4D97-AF65-F5344CB8AC3E}">
        <p14:creationId xmlns:p14="http://schemas.microsoft.com/office/powerpoint/2010/main" val="35423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62B81B-0A1B-EF40-8F50-32AD229D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976745"/>
            <a:ext cx="6852934" cy="47545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[...] em ofertas de ação de graças, em ofertas pelo pecado e ofertas voluntárias. Se o dinheiro entrasse para a tesouraria de acordo com este plano divinamente recomendado - a décima parte do que ganhamos e as ofertas liberais - haveria abundância para o avançamento do trabalho do Senhor”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D796F2E-CECE-074F-B8AA-06116F463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Atos dos Apóstolos, p. 75</a:t>
            </a:r>
          </a:p>
        </p:txBody>
      </p:sp>
    </p:spTree>
    <p:extLst>
      <p:ext uri="{BB962C8B-B14F-4D97-AF65-F5344CB8AC3E}">
        <p14:creationId xmlns:p14="http://schemas.microsoft.com/office/powerpoint/2010/main" val="13866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1CD7CAE0-6BC7-874E-B3EA-9C29EEFF3F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EA0F32-9A31-7C46-BF4C-58F1A50C3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</a:t>
            </a:r>
          </a:p>
          <a:p>
            <a:r>
              <a:rPr lang="pt-BR" dirty="0"/>
              <a:t>O profeta Malaquias viveu numa época de formalismo religioso dentro da comunidade que voltou de Babilônia pós exílio.</a:t>
            </a:r>
          </a:p>
        </p:txBody>
      </p:sp>
    </p:spTree>
    <p:extLst>
      <p:ext uri="{BB962C8B-B14F-4D97-AF65-F5344CB8AC3E}">
        <p14:creationId xmlns:p14="http://schemas.microsoft.com/office/powerpoint/2010/main" val="25234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Texto 22">
            <a:extLst>
              <a:ext uri="{FF2B5EF4-FFF2-40B4-BE49-F238E27FC236}">
                <a16:creationId xmlns:a16="http://schemas.microsoft.com/office/drawing/2014/main" id="{A90B164D-C542-1445-AD94-61665F85F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</a:t>
            </a:r>
          </a:p>
          <a:p>
            <a:r>
              <a:rPr lang="pt-BR" dirty="0"/>
              <a:t>Mas como poderiam eles (e talvez nós também) roubar a Deus em relação às ofertas? </a:t>
            </a:r>
          </a:p>
        </p:txBody>
      </p:sp>
      <p:pic>
        <p:nvPicPr>
          <p:cNvPr id="27" name="Espaço Reservado para Imagem 26">
            <a:extLst>
              <a:ext uri="{FF2B5EF4-FFF2-40B4-BE49-F238E27FC236}">
                <a16:creationId xmlns:a16="http://schemas.microsoft.com/office/drawing/2014/main" id="{189C7503-68F1-5746-A976-CAC293CFD0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76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D0436A-7C4B-B746-8F2A-43CF0C509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Estaria Deus esperando que aquelas ofertas também fossem dadas de maneira regular e sistemática?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AF2B86A-DE42-9B41-A89E-DD6AD7651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60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20D053-8247-BA42-954A-A7FE1269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Sob o Plano de Benevolência Sistemática</a:t>
            </a:r>
          </a:p>
        </p:txBody>
      </p:sp>
    </p:spTree>
    <p:extLst>
      <p:ext uri="{BB962C8B-B14F-4D97-AF65-F5344CB8AC3E}">
        <p14:creationId xmlns:p14="http://schemas.microsoft.com/office/powerpoint/2010/main" val="37748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DF61B45-FABE-0F48-9B20-7A0B4E10C9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17BFD6-347E-F84B-985D-289CE8D83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O plano de mordomia financeira Adventista </a:t>
            </a:r>
            <a:r>
              <a:rPr lang="pt-BR" dirty="0" err="1"/>
              <a:t>Sabatista</a:t>
            </a:r>
            <a:r>
              <a:rPr lang="pt-BR" dirty="0"/>
              <a:t> surgiu da necessidade de evangelismo e de um apoio equitativo aos ministros.</a:t>
            </a:r>
          </a:p>
        </p:txBody>
      </p:sp>
    </p:spTree>
    <p:extLst>
      <p:ext uri="{BB962C8B-B14F-4D97-AF65-F5344CB8AC3E}">
        <p14:creationId xmlns:p14="http://schemas.microsoft.com/office/powerpoint/2010/main" val="25010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7D3C66F-B45A-AE41-B82E-7064FC79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6" y="0"/>
            <a:ext cx="5679744" cy="1597652"/>
          </a:xfrm>
        </p:spPr>
        <p:txBody>
          <a:bodyPr/>
          <a:lstStyle/>
          <a:p>
            <a:r>
              <a:rPr lang="pt-BR" dirty="0"/>
              <a:t>O PLANO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57ABB53-FA27-1A42-BC87-244E087BF2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Cada homem de 18 a 60 anos de idade separasse “de cinco a vinte e cinco centavos”; 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Cada mulher de 18 a 60 de idade separasse “de dois a dez centavos”; </a:t>
            </a:r>
          </a:p>
          <a:p>
            <a:pPr marL="742950" indent="-742950">
              <a:buFont typeface="+mj-lt"/>
              <a:buAutoNum type="arabicPeriod"/>
            </a:pPr>
            <a:r>
              <a:rPr lang="pt-BR" dirty="0"/>
              <a:t>Cada homem e cada mulher separasse “de um a cinco centavos cada um e de cada dólar da propriedade que possuíam. </a:t>
            </a:r>
          </a:p>
          <a:p>
            <a:pPr marL="742950" indent="-742950">
              <a:buFont typeface="+mj-lt"/>
              <a:buAutoNum type="arabicPeriod"/>
            </a:pPr>
            <a:endParaRPr lang="pt-BR" dirty="0"/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9861C537-22F6-F549-A7A6-9F8F177BF2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0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E9F7F9-E2F3-6D48-9879-9E0311E7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“Não roubem a Deus retendo dele seus dízimos e ofertas”.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03ED669-835B-6C49-B9C3-11DB630045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Testemunhos para a Igreja, pp. 220-222.</a:t>
            </a:r>
          </a:p>
        </p:txBody>
      </p:sp>
    </p:spTree>
    <p:extLst>
      <p:ext uri="{BB962C8B-B14F-4D97-AF65-F5344CB8AC3E}">
        <p14:creationId xmlns:p14="http://schemas.microsoft.com/office/powerpoint/2010/main" val="269435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Ordenn_x00fa_merico xmlns="4d66254c-b8c0-4e16-9669-44d49c614d61">0</Ordenn_x00fa_merico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77BAC5-F47B-4A4F-8CE8-0DA8DDC54F75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2.xml><?xml version="1.0" encoding="utf-8"?>
<ds:datastoreItem xmlns:ds="http://schemas.openxmlformats.org/officeDocument/2006/customXml" ds:itemID="{F7ADA5F1-DE8C-45E4-8B35-408C55C6EA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3F1EA-F89D-4B78-A8B9-7E042B925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692</Words>
  <Application>Microsoft Office PowerPoint</Application>
  <PresentationFormat>Widescreen</PresentationFormat>
  <Paragraphs>39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Apresentação do PowerPoint</vt:lpstr>
      <vt:lpstr>ELLEN WHITE SOBRE OFERTAS SISTEMÁTICAS</vt:lpstr>
      <vt:lpstr>Apresentação do PowerPoint</vt:lpstr>
      <vt:lpstr>Apresentação do PowerPoint</vt:lpstr>
      <vt:lpstr>Apresentação do PowerPoint</vt:lpstr>
      <vt:lpstr>Sob o Plano de Benevolência Sistemática</vt:lpstr>
      <vt:lpstr>Apresentação do PowerPoint</vt:lpstr>
      <vt:lpstr>O PLANO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Venham com suas ofertas, conforme Deus os abençoou. </vt:lpstr>
      <vt:lpstr>Depois que o Dízimo de Dez por cento foi aceito</vt:lpstr>
      <vt:lpstr>Apresentação do PowerPoint</vt:lpstr>
      <vt:lpstr>Apresentação do PowerPoint</vt:lpstr>
      <vt:lpstr>Apresentação do PowerPoint</vt:lpstr>
      <vt:lpstr>Apresentação do PowerPoint</vt:lpstr>
      <vt:lpstr>Conclusões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7</cp:revision>
  <dcterms:created xsi:type="dcterms:W3CDTF">2019-03-06T22:34:21Z</dcterms:created>
  <dcterms:modified xsi:type="dcterms:W3CDTF">2025-08-01T15:01:23Z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29057700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