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27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4B471-3430-0E45-A988-C66D36E5096B}" v="88" dt="2020-12-08T15:41:38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bro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0FFED3-F95B-9042-B510-72DB6B9D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Essa área recebe muito menos obreiros e recursos do que é necessário.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2418770-9664-A441-BBFE-9DCDAE38C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D507964-3F1F-7D4F-BCD5-82B14289C2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8EF03B-CC2F-954F-9120-236EFD385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Essas pessoas foram isoladas do evangelho por causa da nossa reticência e da nossa negligência.</a:t>
            </a:r>
          </a:p>
        </p:txBody>
      </p:sp>
    </p:spTree>
    <p:extLst>
      <p:ext uri="{BB962C8B-B14F-4D97-AF65-F5344CB8AC3E}">
        <p14:creationId xmlns:p14="http://schemas.microsoft.com/office/powerpoint/2010/main" val="26069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593186-A9AB-C74A-AAE1-B6C8583D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Uma Teologia de Oferta </a:t>
            </a:r>
            <a:r>
              <a:rPr lang="pt-BR" dirty="0" err="1"/>
              <a:t>Cristocêntrica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20E91A-15E8-2843-AACF-A5156F22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Nós entendemos o verdadeiro significado de dar através dos atos de encarnação sacrificial de Jesus.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3464D9F0-228B-9540-8A27-6F23187B69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E3C412A-216B-F64B-8AB9-238D7142FF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238" y="671513"/>
            <a:ext cx="5972175" cy="543242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9F6B08-CB1B-F84E-8D19-AF63553A9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3780971" cy="5432425"/>
          </a:xfrm>
        </p:spPr>
        <p:txBody>
          <a:bodyPr/>
          <a:lstStyle/>
          <a:p>
            <a:r>
              <a:rPr lang="pt-BR" dirty="0"/>
              <a:t>A mentalidade de sacrifício ou de oferta é o que leva a pessoa a dedicar sua vida a Cristo.</a:t>
            </a:r>
          </a:p>
        </p:txBody>
      </p:sp>
    </p:spTree>
    <p:extLst>
      <p:ext uri="{BB962C8B-B14F-4D97-AF65-F5344CB8AC3E}">
        <p14:creationId xmlns:p14="http://schemas.microsoft.com/office/powerpoint/2010/main" val="27406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ECE280-A94D-4847-838C-D98101689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Nós todos podemos honrar a Deus e participar na missão através da devolução fiel dos dízimos e dando ofertas.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CCB25E6-0433-8446-9638-1E4FEDFCE3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2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2866DD-D64A-8E4A-9EA1-756B4B7C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Nós podemos dar para onde não podemos ir.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3B6D1B77-16F8-8847-B3BB-D233799BAD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1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5F2E67-76C7-E941-906A-0B667E75D5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2" y="671512"/>
            <a:ext cx="6462306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5647EF-4E35-3F4D-8FF8-3968852F98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1" y="671513"/>
            <a:ext cx="3454400" cy="5432425"/>
          </a:xfrm>
        </p:spPr>
        <p:txBody>
          <a:bodyPr/>
          <a:lstStyle/>
          <a:p>
            <a:r>
              <a:rPr lang="pt-BR" dirty="0"/>
              <a:t>o Senhor está buscando homens e mulheres que deem da plenitude de seus corações.</a:t>
            </a:r>
          </a:p>
        </p:txBody>
      </p:sp>
    </p:spTree>
    <p:extLst>
      <p:ext uri="{BB962C8B-B14F-4D97-AF65-F5344CB8AC3E}">
        <p14:creationId xmlns:p14="http://schemas.microsoft.com/office/powerpoint/2010/main" val="19039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EE1DEE8-D86D-B441-A71D-2AE3A9B43B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7"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D7CA3C-EC7E-D04F-BE76-15FF65B04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missão de Deus em salvar a humanidade foi a maior oferta de todos os tempos – Seu filho na cruz. </a:t>
            </a:r>
          </a:p>
        </p:txBody>
      </p:sp>
    </p:spTree>
    <p:extLst>
      <p:ext uri="{BB962C8B-B14F-4D97-AF65-F5344CB8AC3E}">
        <p14:creationId xmlns:p14="http://schemas.microsoft.com/office/powerpoint/2010/main" val="12036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CDF461-64D7-8A4E-BC1A-7297AE91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 elo entre Missão e Oferta</a:t>
            </a:r>
          </a:p>
        </p:txBody>
      </p:sp>
    </p:spTree>
    <p:extLst>
      <p:ext uri="{BB962C8B-B14F-4D97-AF65-F5344CB8AC3E}">
        <p14:creationId xmlns:p14="http://schemas.microsoft.com/office/powerpoint/2010/main" val="26994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696" y="3429000"/>
            <a:ext cx="6807200" cy="691974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Um combustível para a Missão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HATSARMAVETH VENKAYA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6" y="1241149"/>
            <a:ext cx="6807200" cy="19896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5400" dirty="0">
                <a:solidFill>
                  <a:schemeClr val="bg1"/>
                </a:solidFill>
              </a:rPr>
              <a:t>Ofertas </a:t>
            </a:r>
            <a:r>
              <a:rPr lang="pt-BR" sz="5400" b="0" dirty="0">
                <a:solidFill>
                  <a:schemeClr val="bg1"/>
                </a:solidFill>
              </a:rPr>
              <a:t>ORIUNDAS DA </a:t>
            </a:r>
            <a:r>
              <a:rPr lang="pt-BR" sz="7200" b="0" dirty="0">
                <a:solidFill>
                  <a:schemeClr val="bg1"/>
                </a:solidFill>
              </a:rPr>
              <a:t>COMPAIXÃO</a:t>
            </a:r>
            <a:endParaRPr lang="pt-BR" sz="6600" b="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5" y="5756690"/>
            <a:ext cx="828229" cy="1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474F35-96F0-8841-805B-61F9E9F3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vida e a morte de Jesus é o primeiro elo entre missão e oferta.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8B59CEA-5AF9-9343-BAEE-5774533EC3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53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9EECCC4-E8D5-6A46-A49C-07152FB97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443F9-6067-F54C-9FDD-D85711718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Enquanto ele pregava o evangelho através daquelas regiões,  as mulheres não hesitaram em trazer ofertas para a missão de Cristo. </a:t>
            </a:r>
          </a:p>
        </p:txBody>
      </p:sp>
    </p:spTree>
    <p:extLst>
      <p:ext uri="{BB962C8B-B14F-4D97-AF65-F5344CB8AC3E}">
        <p14:creationId xmlns:p14="http://schemas.microsoft.com/office/powerpoint/2010/main" val="15674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CAD6090-94B5-0545-A533-1F512CDD68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5F7ADC-620D-3E4E-87E5-AE3636127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Parece haver uma correlação direta entre a dádiva das mulheres e a pregação aos gentios.</a:t>
            </a:r>
          </a:p>
        </p:txBody>
      </p:sp>
    </p:spTree>
    <p:extLst>
      <p:ext uri="{BB962C8B-B14F-4D97-AF65-F5344CB8AC3E}">
        <p14:creationId xmlns:p14="http://schemas.microsoft.com/office/powerpoint/2010/main" val="16663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24DA66-1181-5E46-B15C-1A9290111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compartilhamento dos recursos era evidência de que os Espírito Santo estava movendo a igreja para a missão.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131E339-1EF3-8D40-ADAD-13D5B7F0D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3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B44C08-B62B-D946-A8EB-3FAC1F95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 A igreja primitiva enfrentou as mesmas lutas que enfrentamos hoje.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6BE0941-1976-3A4F-968C-F82997DC1D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9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D50B3E-103F-9A40-B7C3-57E486F5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Urgência em Ofertar para a Missão</a:t>
            </a:r>
          </a:p>
        </p:txBody>
      </p:sp>
    </p:spTree>
    <p:extLst>
      <p:ext uri="{BB962C8B-B14F-4D97-AF65-F5344CB8AC3E}">
        <p14:creationId xmlns:p14="http://schemas.microsoft.com/office/powerpoint/2010/main" val="14122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E4F655-FFC1-A54D-BCC3-80F108A6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Missão de fronteira continua sendo o maior desafio no cumprimento da grande comissão. </a:t>
            </a:r>
          </a:p>
          <a:p>
            <a:endParaRPr lang="pt-BR" dirty="0"/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49B039ED-02DA-CC48-99DB-C9990C40E8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5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4A417D6-1FA8-A445-A790-9C624344CB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37B57B-A8D0-2A4B-ADCD-B19ED5762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urgência de levar Cristo aos povos não alcançados da terra exige nossa presença física e também nosso total compromisso financeiro para a missão de fronteira.</a:t>
            </a:r>
          </a:p>
        </p:txBody>
      </p:sp>
    </p:spTree>
    <p:extLst>
      <p:ext uri="{BB962C8B-B14F-4D97-AF65-F5344CB8AC3E}">
        <p14:creationId xmlns:p14="http://schemas.microsoft.com/office/powerpoint/2010/main" val="26166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6A5BA65-7FA8-FD4A-97F4-F92F1B6363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542CBD-3C8E-EA4A-AC70-8635FB282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 não podemos ir, podemos pelo menos dar fielmente para enviar missionários para a janela 10/40. </a:t>
            </a:r>
          </a:p>
        </p:txBody>
      </p:sp>
    </p:spTree>
    <p:extLst>
      <p:ext uri="{BB962C8B-B14F-4D97-AF65-F5344CB8AC3E}">
        <p14:creationId xmlns:p14="http://schemas.microsoft.com/office/powerpoint/2010/main" val="25285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A61825-5A8D-2B46-B40E-80E27C9B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Agora é o tempo de priorizar a missão de fronteira.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3440746-B6EA-F846-9140-047492A76A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3563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1844A6-4270-8D4F-A1F5-F1B813D39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pequenina escola cristã tinha lutado durante anos no pais do Oriente Médio predominantemente muçulmano para o qual meu amigo, um missionário da América do Sul, fora chamado.</a:t>
            </a:r>
          </a:p>
        </p:txBody>
      </p:sp>
      <p:pic>
        <p:nvPicPr>
          <p:cNvPr id="14" name="Espaço Reservado para Imagem 13" descr="broom - Wiktionary">
            <a:extLst>
              <a:ext uri="{FF2B5EF4-FFF2-40B4-BE49-F238E27FC236}">
                <a16:creationId xmlns:a16="http://schemas.microsoft.com/office/drawing/2014/main" id="{E5A2F1F3-302C-0549-B01D-209AA5C0AE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6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EE7853D-B82E-6043-9CE5-84178737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Nossa missão pelos não alcançados receberá um tremendo impulso se nós virmos a oferta como um ato de adoração inspirado na visão da glória de Deus e da compaixão na cruz.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1DC741CD-D8CB-1C49-A00B-DFA456C796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1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D5B5B2-C1F7-5447-8EA8-63A34A92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Com frequência, a maior barreira na missão não está com as pessoas a quem queremos alcançar, mas com nossa incapacidade de incorporar a compaixão e a generosidade de Deus.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BD99B196-49A7-E643-81A6-F63442818D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1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A2CB8BB-5496-9E42-B539-58ECCBA6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é apenas a mensagem que pregamos, mas a vida que vivemos que atrairá pessoas para o evangelho.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B92380F-09C2-1D43-A17A-2FB76A9355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7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0339906-C13E-3645-813D-8E8825D4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 desafio da Missão Fronteira</a:t>
            </a:r>
          </a:p>
        </p:txBody>
      </p:sp>
    </p:spTree>
    <p:extLst>
      <p:ext uri="{BB962C8B-B14F-4D97-AF65-F5344CB8AC3E}">
        <p14:creationId xmlns:p14="http://schemas.microsoft.com/office/powerpoint/2010/main" val="17308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07C7802-FC9D-EA4C-B497-FC2652AC6F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4"/>
          <a:stretch/>
        </p:blipFill>
        <p:spPr>
          <a:xfrm>
            <a:off x="1361440" y="1443790"/>
            <a:ext cx="9509760" cy="4750941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90D799-B35C-AF43-851F-27DE8A835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4"/>
            <a:ext cx="9867900" cy="772276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O Oriente Médio é parte do bloco, conhecido como a janela 10/40. </a:t>
            </a:r>
          </a:p>
        </p:txBody>
      </p:sp>
    </p:spTree>
    <p:extLst>
      <p:ext uri="{BB962C8B-B14F-4D97-AF65-F5344CB8AC3E}">
        <p14:creationId xmlns:p14="http://schemas.microsoft.com/office/powerpoint/2010/main" val="3426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344DEA0-56A0-EF41-97E6-0F1566F05B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C1601-47F6-BB46-B2DD-4608EBDB0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Dos 7.11 bilhões de habitantes do planeta, aproximadamente 5.11 bilhões vivem ali.</a:t>
            </a:r>
          </a:p>
        </p:txBody>
      </p:sp>
    </p:spTree>
    <p:extLst>
      <p:ext uri="{BB962C8B-B14F-4D97-AF65-F5344CB8AC3E}">
        <p14:creationId xmlns:p14="http://schemas.microsoft.com/office/powerpoint/2010/main" val="30867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84DCAD-20AA-EF46-B86E-6237DF47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Quase 43 % da população do mundo ainda tem que ouvir e responder ao evangelho. 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3DA59F02-3834-C948-89E7-2289475915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2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19BFE-82A4-43D7-850C-F52FE08B1359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9B7E25B3-6071-4D1C-803A-B83CFDE7D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12928-51BA-40EF-9A26-5E103C1C8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482</Words>
  <Application>Microsoft Office PowerPoint</Application>
  <PresentationFormat>Widescreen</PresentationFormat>
  <Paragraphs>32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Ofertas ORIUNDAS DA COMPAIXÃO</vt:lpstr>
      <vt:lpstr>Apresentação do PowerPoint</vt:lpstr>
      <vt:lpstr>Apresentação do PowerPoint</vt:lpstr>
      <vt:lpstr>Não é apenas a mensagem que pregamos, mas a vida que vivemos que atrairá pessoas para o evangelho.</vt:lpstr>
      <vt:lpstr>O desafio da Missão Fronteira</vt:lpstr>
      <vt:lpstr>Apresentação do PowerPoint</vt:lpstr>
      <vt:lpstr>Apresentação do PowerPoint</vt:lpstr>
      <vt:lpstr>Quase 43 % da população do mundo ainda tem que ouvir e responder ao evangelho. </vt:lpstr>
      <vt:lpstr>Apresentação do PowerPoint</vt:lpstr>
      <vt:lpstr>Apresentação do PowerPoint</vt:lpstr>
      <vt:lpstr>Uma Teologia de Oferta Cristocêntrica</vt:lpstr>
      <vt:lpstr>Apresentação do PowerPoint</vt:lpstr>
      <vt:lpstr>Apresentação do PowerPoint</vt:lpstr>
      <vt:lpstr>Apresentação do PowerPoint</vt:lpstr>
      <vt:lpstr>Nós podemos dar para onde não podemos ir. </vt:lpstr>
      <vt:lpstr>Apresentação do PowerPoint</vt:lpstr>
      <vt:lpstr>Apresentação do PowerPoint</vt:lpstr>
      <vt:lpstr>O elo entre Missão e Oferta</vt:lpstr>
      <vt:lpstr>A vida e a morte de Jesus é o primeiro elo entre missão e oferta. </vt:lpstr>
      <vt:lpstr>Apresentação do PowerPoint</vt:lpstr>
      <vt:lpstr>Apresentação do PowerPoint</vt:lpstr>
      <vt:lpstr>Apresentação do PowerPoint</vt:lpstr>
      <vt:lpstr> A igreja primitiva enfrentou as mesmas lutas que enfrentamos hoje. </vt:lpstr>
      <vt:lpstr>Urgência em Ofertar para a Missão</vt:lpstr>
      <vt:lpstr>Apresentação do PowerPoint</vt:lpstr>
      <vt:lpstr>Apresentação do PowerPoint</vt:lpstr>
      <vt:lpstr>Apresentação do PowerPoint</vt:lpstr>
      <vt:lpstr>Agora é o tempo de priorizar a missão de fronteira. 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7</cp:revision>
  <dcterms:created xsi:type="dcterms:W3CDTF">2019-03-06T22:34:21Z</dcterms:created>
  <dcterms:modified xsi:type="dcterms:W3CDTF">2025-08-01T15:00:45Z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