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8" r:id="rId5"/>
    <p:sldId id="257"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95" r:id="rId20"/>
    <p:sldId id="286" r:id="rId21"/>
    <p:sldId id="287" r:id="rId22"/>
    <p:sldId id="288" r:id="rId23"/>
    <p:sldId id="289" r:id="rId24"/>
    <p:sldId id="290" r:id="rId25"/>
    <p:sldId id="291" r:id="rId26"/>
    <p:sldId id="292" r:id="rId27"/>
    <p:sldId id="296" r:id="rId28"/>
    <p:sldId id="297" r:id="rId29"/>
    <p:sldId id="298" r:id="rId30"/>
    <p:sldId id="299" r:id="rId31"/>
    <p:sldId id="293" r:id="rId32"/>
    <p:sldId id="294" r:id="rId33"/>
    <p:sldId id="300" r:id="rId34"/>
    <p:sldId id="301" r:id="rId35"/>
    <p:sldId id="302" r:id="rId36"/>
    <p:sldId id="272"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215968"/>
    <a:srgbClr val="10253F"/>
    <a:srgbClr val="385D8A"/>
    <a:srgbClr val="D3B998"/>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13887-D6E8-6F47-968F-433C781780B7}" v="123" dt="2020-12-07T23:18:46.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5588"/>
  </p:normalViewPr>
  <p:slideViewPr>
    <p:cSldViewPr snapToGrid="0">
      <p:cViewPr varScale="1">
        <p:scale>
          <a:sx n="93" d="100"/>
          <a:sy n="93" d="100"/>
        </p:scale>
        <p:origin x="456" y="90"/>
      </p:cViewPr>
      <p:guideLst/>
    </p:cSldViewPr>
  </p:slideViewPr>
  <p:notesTextViewPr>
    <p:cViewPr>
      <p:scale>
        <a:sx n="180" d="100"/>
        <a:sy n="180" d="100"/>
      </p:scale>
      <p:origin x="0" y="0"/>
    </p:cViewPr>
  </p:notesTextViewPr>
  <p:notesViewPr>
    <p:cSldViewPr snapToGrid="0">
      <p:cViewPr varScale="1">
        <p:scale>
          <a:sx n="52" d="100"/>
          <a:sy n="52" d="100"/>
        </p:scale>
        <p:origin x="18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1F1A830-A847-4313-B621-DB7F1692C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E4504A4-D14E-418F-8E75-E534F371D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75A0D-D99A-4783-94A4-E5E7F1D6BD97}" type="datetimeFigureOut">
              <a:rPr lang="pt-BR" smtClean="0"/>
              <a:t>01/08/2025</a:t>
            </a:fld>
            <a:endParaRPr lang="pt-BR"/>
          </a:p>
        </p:txBody>
      </p:sp>
      <p:sp>
        <p:nvSpPr>
          <p:cNvPr id="4" name="Espaço Reservado para Rodapé 3">
            <a:extLst>
              <a:ext uri="{FF2B5EF4-FFF2-40B4-BE49-F238E27FC236}">
                <a16:creationId xmlns:a16="http://schemas.microsoft.com/office/drawing/2014/main" id="{E7203137-3A61-4492-93DB-5B81A828F7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17E49CD-014E-4B02-A680-18201E525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588A0-E810-4390-9C5C-997EE6034C28}" type="slidenum">
              <a:rPr lang="pt-BR" smtClean="0"/>
              <a:t>‹nº›</a:t>
            </a:fld>
            <a:endParaRPr lang="pt-BR"/>
          </a:p>
        </p:txBody>
      </p:sp>
    </p:spTree>
    <p:extLst>
      <p:ext uri="{BB962C8B-B14F-4D97-AF65-F5344CB8AC3E}">
        <p14:creationId xmlns:p14="http://schemas.microsoft.com/office/powerpoint/2010/main" val="147178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115B-B5CF-B546-93D2-6806160B43A2}" type="datetimeFigureOut">
              <a:rPr lang="pt-BR" smtClean="0"/>
              <a:t>01/08/2025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CFF6-359E-BB47-A88E-0C1356FDA9C5}" type="slidenum">
              <a:rPr lang="pt-BR" smtClean="0"/>
              <a:t>‹nº›</a:t>
            </a:fld>
            <a:endParaRPr lang="pt-BR"/>
          </a:p>
        </p:txBody>
      </p:sp>
    </p:spTree>
    <p:extLst>
      <p:ext uri="{BB962C8B-B14F-4D97-AF65-F5344CB8AC3E}">
        <p14:creationId xmlns:p14="http://schemas.microsoft.com/office/powerpoint/2010/main" val="244594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10CCFF6-359E-BB47-A88E-0C1356FDA9C5}" type="slidenum">
              <a:rPr lang="pt-BR" smtClean="0"/>
              <a:t>2</a:t>
            </a:fld>
            <a:endParaRPr lang="pt-BR"/>
          </a:p>
        </p:txBody>
      </p:sp>
    </p:spTree>
    <p:extLst>
      <p:ext uri="{BB962C8B-B14F-4D97-AF65-F5344CB8AC3E}">
        <p14:creationId xmlns:p14="http://schemas.microsoft.com/office/powerpoint/2010/main" val="353787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1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G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4612944" y="1259840"/>
            <a:ext cx="6852934" cy="4090082"/>
          </a:xfrm>
        </p:spPr>
        <p:txBody>
          <a:bodyPr anchor="ctr">
            <a:normAutofit/>
          </a:bodyPr>
          <a:lstStyle>
            <a:lvl1pPr marL="0" indent="0" algn="ctr">
              <a:lnSpc>
                <a:spcPct val="100000"/>
              </a:lnSpc>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9045" y="269703"/>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0683445" y="603268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4299045" y="1296537"/>
            <a:ext cx="7233313"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rgbClr val="385D8A"/>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4299045" y="5971512"/>
            <a:ext cx="6250674" cy="456584"/>
          </a:xfrm>
        </p:spPr>
        <p:txBody>
          <a:bodyPr anchor="ctr">
            <a:normAutofit/>
          </a:bodyPr>
          <a:lstStyle>
            <a:lvl1pPr marL="0" indent="0" algn="ctr">
              <a:buNone/>
              <a:defRPr sz="2000" cap="all" baseline="0">
                <a:solidFill>
                  <a:schemeClr val="accent5">
                    <a:lumMod val="50000"/>
                  </a:schemeClr>
                </a:solidFill>
              </a:defRPr>
            </a:lvl1pPr>
          </a:lstStyle>
          <a:p>
            <a:pPr lvl="0"/>
            <a:r>
              <a:rPr lang="pt-BR" dirty="0"/>
              <a:t>FONTE</a:t>
            </a:r>
          </a:p>
        </p:txBody>
      </p:sp>
    </p:spTree>
    <p:extLst>
      <p:ext uri="{BB962C8B-B14F-4D97-AF65-F5344CB8AC3E}">
        <p14:creationId xmlns:p14="http://schemas.microsoft.com/office/powerpoint/2010/main" val="2130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anim calcmode="lin" valueType="num">
                                      <p:cBhvr>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bl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1207201" y="455092"/>
            <a:ext cx="9860362" cy="4236558"/>
          </a:xfrm>
          <a:ln w="3175">
            <a:solidFill>
              <a:schemeClr val="tx1"/>
            </a:solidFill>
            <a:prstDash val="sysDot"/>
          </a:ln>
        </p:spPr>
        <p:txBody>
          <a:bodyPr anchor="ctr">
            <a:normAutofit/>
          </a:bodyPr>
          <a:lstStyle>
            <a:lvl1pPr marL="0" indent="0" algn="ctr">
              <a:lnSpc>
                <a:spcPct val="100000"/>
              </a:lnSpc>
              <a:buNone/>
              <a:defRPr sz="48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6142" y="330876"/>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1052079" y="541317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606057" y="1296537"/>
            <a:ext cx="10526231"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8370860" y="4886851"/>
            <a:ext cx="2696703" cy="456583"/>
          </a:xfrm>
          <a:solidFill>
            <a:schemeClr val="tx1"/>
          </a:solidFill>
        </p:spPr>
        <p:txBody>
          <a:bodyPr anchor="ctr">
            <a:normAutofit/>
          </a:bodyPr>
          <a:lstStyle>
            <a:lvl1pPr marL="0" indent="0" algn="ctr">
              <a:buNone/>
              <a:defRPr sz="2000" cap="all" baseline="0">
                <a:solidFill>
                  <a:schemeClr val="bg1"/>
                </a:solidFill>
              </a:defRPr>
            </a:lvl1pPr>
          </a:lstStyle>
          <a:p>
            <a:pPr lvl="0"/>
            <a:r>
              <a:rPr lang="pt-BR" dirty="0"/>
              <a:t>FONTE</a:t>
            </a:r>
          </a:p>
        </p:txBody>
      </p:sp>
    </p:spTree>
    <p:extLst>
      <p:ext uri="{BB962C8B-B14F-4D97-AF65-F5344CB8AC3E}">
        <p14:creationId xmlns:p14="http://schemas.microsoft.com/office/powerpoint/2010/main" val="35793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animBg="1">
        <p:tmplLst>
          <p:tmpl>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6002971" y="1021080"/>
            <a:ext cx="5462905" cy="4549934"/>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7292" y="34027"/>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497840" y="831374"/>
            <a:ext cx="4924422" cy="5120640"/>
          </a:xfrm>
          <a:ln w="19050">
            <a:solidFill>
              <a:srgbClr val="385D8A"/>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497840" y="640080"/>
            <a:ext cx="11358880" cy="5311934"/>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tx1"/>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8254143" y="6064495"/>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5503542" y="4276487"/>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53022" y="5783154"/>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66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335280" y="1158949"/>
            <a:ext cx="7506899" cy="4485971"/>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0554" y="291168"/>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8554601" y="1622070"/>
            <a:ext cx="3077417" cy="3802021"/>
          </a:xfrm>
          <a:ln w="12700">
            <a:solidFill>
              <a:schemeClr val="tx2"/>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5252484" y="640079"/>
            <a:ext cx="6604236" cy="5813883"/>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3520554" y="5906389"/>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8066880" y="2564645"/>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42390" y="6274650"/>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D3F8E198-0832-41A1-A463-49CDAF71E088}"/>
              </a:ext>
            </a:extLst>
          </p:cNvPr>
          <p:cNvSpPr>
            <a:spLocks noGrp="1"/>
          </p:cNvSpPr>
          <p:nvPr>
            <p:ph type="body" sz="quarter" idx="11" hasCustomPrompt="1"/>
          </p:nvPr>
        </p:nvSpPr>
        <p:spPr>
          <a:xfrm>
            <a:off x="8554601" y="5719347"/>
            <a:ext cx="3077417" cy="312063"/>
          </a:xfrm>
          <a:solidFill>
            <a:srgbClr val="10253F"/>
          </a:solidFill>
        </p:spPr>
        <p:txBody>
          <a:bodyPr anchor="ctr">
            <a:noAutofit/>
          </a:bodyPr>
          <a:lstStyle>
            <a:lvl1pPr marL="0" indent="0" algn="ctr">
              <a:buNone/>
              <a:defRPr sz="1800" cap="all" baseline="0">
                <a:solidFill>
                  <a:schemeClr val="bg1"/>
                </a:solidFill>
              </a:defRPr>
            </a:lvl1pPr>
          </a:lstStyle>
          <a:p>
            <a:pPr lvl="0"/>
            <a:r>
              <a:rPr lang="pt-BR" dirty="0"/>
              <a:t>nome</a:t>
            </a:r>
          </a:p>
        </p:txBody>
      </p:sp>
      <p:sp>
        <p:nvSpPr>
          <p:cNvPr id="8" name="Espaço Reservado para Texto 7">
            <a:extLst>
              <a:ext uri="{FF2B5EF4-FFF2-40B4-BE49-F238E27FC236}">
                <a16:creationId xmlns:a16="http://schemas.microsoft.com/office/drawing/2014/main" id="{2590A9E6-0850-43A4-A591-932D10211765}"/>
              </a:ext>
            </a:extLst>
          </p:cNvPr>
          <p:cNvSpPr>
            <a:spLocks noGrp="1"/>
          </p:cNvSpPr>
          <p:nvPr>
            <p:ph type="body" sz="quarter" idx="12" hasCustomPrompt="1"/>
          </p:nvPr>
        </p:nvSpPr>
        <p:spPr>
          <a:xfrm>
            <a:off x="4635500" y="5907088"/>
            <a:ext cx="3148013" cy="469900"/>
          </a:xfrm>
        </p:spPr>
        <p:txBody>
          <a:bodyPr anchor="ctr">
            <a:normAutofit/>
          </a:bodyPr>
          <a:lstStyle>
            <a:lvl1pPr marL="0" indent="0" algn="ctr">
              <a:buNone/>
              <a:defRPr sz="2000"/>
            </a:lvl1pPr>
          </a:lstStyle>
          <a:p>
            <a:pPr lvl="0"/>
            <a:r>
              <a:rPr lang="pt-BR" dirty="0"/>
              <a:t>fonte</a:t>
            </a:r>
          </a:p>
        </p:txBody>
      </p:sp>
    </p:spTree>
    <p:extLst>
      <p:ext uri="{BB962C8B-B14F-4D97-AF65-F5344CB8AC3E}">
        <p14:creationId xmlns:p14="http://schemas.microsoft.com/office/powerpoint/2010/main" val="12539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50" fill="hold"/>
                        <p:tgtEl>
                          <p:spTgt spid="8"/>
                        </p:tgtEl>
                        <p:attrNameLst>
                          <p:attrName>ppt_x</p:attrName>
                        </p:attrNameLst>
                      </p:cBhvr>
                      <p:tavLst>
                        <p:tav tm="0">
                          <p:val>
                            <p:strVal val="#ppt_x"/>
                          </p:val>
                        </p:tav>
                        <p:tav tm="100000">
                          <p:val>
                            <p:strVal val="#ppt_x"/>
                          </p:val>
                        </p:tav>
                      </p:tavLst>
                    </p:anim>
                    <p:anim calcmode="lin" valueType="num">
                      <p:cBhvr additive="base">
                        <p:cTn dur="25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A4C88-D752-411C-976F-88FD7CF49E36}"/>
              </a:ext>
            </a:extLst>
          </p:cNvPr>
          <p:cNvSpPr>
            <a:spLocks noGrp="1"/>
          </p:cNvSpPr>
          <p:nvPr>
            <p:ph type="title"/>
          </p:nvPr>
        </p:nvSpPr>
        <p:spPr>
          <a:xfrm>
            <a:off x="457200" y="987424"/>
            <a:ext cx="4338320" cy="4873626"/>
          </a:xfrm>
          <a:ln w="28575">
            <a:solidFill>
              <a:schemeClr val="accent5"/>
            </a:solidFill>
          </a:ln>
        </p:spPr>
        <p:txBody>
          <a:bodyPr anchor="ctr">
            <a:normAutofit/>
          </a:bodyPr>
          <a:lstStyle>
            <a:lvl1pPr>
              <a:defRPr sz="4400"/>
            </a:lvl1pPr>
          </a:lstStyle>
          <a:p>
            <a:r>
              <a:rPr lang="pt-BR" dirty="0"/>
              <a:t>Clique para editar o título Mestre</a:t>
            </a:r>
          </a:p>
        </p:txBody>
      </p:sp>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5307648" y="671512"/>
            <a:ext cx="6172200" cy="53930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2529840" y="416560"/>
            <a:ext cx="9296400" cy="5902960"/>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6400" h="5902960">
                <a:moveTo>
                  <a:pt x="0" y="548640"/>
                </a:moveTo>
                <a:lnTo>
                  <a:pt x="0" y="0"/>
                </a:lnTo>
                <a:lnTo>
                  <a:pt x="9296400" y="0"/>
                </a:lnTo>
                <a:lnTo>
                  <a:pt x="9296400" y="5902960"/>
                </a:lnTo>
                <a:lnTo>
                  <a:pt x="2489200" y="5902960"/>
                </a:lnTo>
                <a:lnTo>
                  <a:pt x="2489200" y="199136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a:off x="4833368" y="4439786"/>
            <a:ext cx="374526" cy="28535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245000" y="6140207"/>
            <a:ext cx="470694" cy="35862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0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6096000" y="671512"/>
            <a:ext cx="4824007" cy="5432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712152" y="416560"/>
            <a:ext cx="10582381" cy="6157912"/>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0" fmla="*/ 8894 w 9296400"/>
              <a:gd name="connsiteY0" fmla="*/ 2291532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5902960">
                <a:moveTo>
                  <a:pt x="8894" y="2291532"/>
                </a:moveTo>
                <a:cubicBezTo>
                  <a:pt x="5929" y="1527688"/>
                  <a:pt x="2965" y="763844"/>
                  <a:pt x="0" y="0"/>
                </a:cubicBezTo>
                <a:lnTo>
                  <a:pt x="9296400" y="0"/>
                </a:lnTo>
                <a:lnTo>
                  <a:pt x="9296400" y="5902960"/>
                </a:lnTo>
                <a:lnTo>
                  <a:pt x="2489200" y="5902960"/>
                </a:lnTo>
              </a:path>
            </a:pathLst>
          </a:custGeom>
          <a:noFill/>
          <a:ln w="28575">
            <a:solidFill>
              <a:schemeClr val="accent5">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flipV="1">
            <a:off x="11107270" y="400704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415121" y="6375554"/>
            <a:ext cx="470694" cy="35862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9037EE1F-B6F1-BA41-AE94-2B9D4FDFC31A}"/>
              </a:ext>
            </a:extLst>
          </p:cNvPr>
          <p:cNvSpPr>
            <a:spLocks noGrp="1"/>
          </p:cNvSpPr>
          <p:nvPr>
            <p:ph type="body" sz="quarter" idx="10"/>
          </p:nvPr>
        </p:nvSpPr>
        <p:spPr>
          <a:xfrm>
            <a:off x="1003300" y="671513"/>
            <a:ext cx="4752041" cy="5432425"/>
          </a:xfrm>
        </p:spPr>
        <p:txBody>
          <a:bodyPr anchor="ctr">
            <a:normAutofit/>
          </a:bodyPr>
          <a:lstStyle>
            <a:lvl1pPr marL="0" indent="0" algn="ctr">
              <a:lnSpc>
                <a:spcPct val="100000"/>
              </a:lnSpc>
              <a:buNone/>
              <a:defRPr sz="3200" b="0"/>
            </a:lvl1pPr>
          </a:lstStyle>
          <a:p>
            <a:pPr lvl="0"/>
            <a:r>
              <a:rPr lang="pt-BR" dirty="0"/>
              <a:t>Clique para editar os estilos de texto Mestres</a:t>
            </a:r>
          </a:p>
        </p:txBody>
      </p:sp>
      <p:sp>
        <p:nvSpPr>
          <p:cNvPr id="12" name="Triângulo isósceles 9">
            <a:extLst>
              <a:ext uri="{FF2B5EF4-FFF2-40B4-BE49-F238E27FC236}">
                <a16:creationId xmlns:a16="http://schemas.microsoft.com/office/drawing/2014/main" id="{C4F73C0C-891E-C44F-88A2-E0730C99DA03}"/>
              </a:ext>
            </a:extLst>
          </p:cNvPr>
          <p:cNvSpPr/>
          <p:nvPr userDrawn="1"/>
        </p:nvSpPr>
        <p:spPr>
          <a:xfrm flipH="1" flipV="1">
            <a:off x="524889" y="260496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83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solidFill>
          <a:schemeClr val="bg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747F881-02D5-9941-A5FF-F6F06C002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
        <p:nvSpPr>
          <p:cNvPr id="3" name="Subtítulo 2">
            <a:extLst>
              <a:ext uri="{FF2B5EF4-FFF2-40B4-BE49-F238E27FC236}">
                <a16:creationId xmlns:a16="http://schemas.microsoft.com/office/drawing/2014/main" id="{E0A724E9-EED9-4DEC-B7D6-A3D15F5E14D2}"/>
              </a:ext>
            </a:extLst>
          </p:cNvPr>
          <p:cNvSpPr>
            <a:spLocks noGrp="1"/>
          </p:cNvSpPr>
          <p:nvPr>
            <p:ph type="subTitle" idx="1"/>
          </p:nvPr>
        </p:nvSpPr>
        <p:spPr>
          <a:xfrm>
            <a:off x="406400" y="3313969"/>
            <a:ext cx="6807200" cy="2230488"/>
          </a:xfrm>
        </p:spPr>
        <p:txBody>
          <a:bodyPr anchor="ctr">
            <a:normAutofit/>
          </a:bodyPr>
          <a:lstStyle>
            <a:lvl1pPr marL="0" indent="0" algn="ctr">
              <a:buNone/>
              <a:defRPr sz="4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Título 3">
            <a:extLst>
              <a:ext uri="{FF2B5EF4-FFF2-40B4-BE49-F238E27FC236}">
                <a16:creationId xmlns:a16="http://schemas.microsoft.com/office/drawing/2014/main" id="{9E8DC75C-D2DC-E946-9B23-91E94B73F595}"/>
              </a:ext>
            </a:extLst>
          </p:cNvPr>
          <p:cNvSpPr>
            <a:spLocks noGrp="1"/>
          </p:cNvSpPr>
          <p:nvPr>
            <p:ph type="title"/>
          </p:nvPr>
        </p:nvSpPr>
        <p:spPr>
          <a:xfrm>
            <a:off x="406400" y="1018268"/>
            <a:ext cx="6807200" cy="1971675"/>
          </a:xfrm>
        </p:spPr>
        <p:txBody>
          <a:bodyPr/>
          <a:lstStyle>
            <a:lvl1pPr>
              <a:defRPr b="1"/>
            </a:lvl1pPr>
          </a:lstStyle>
          <a:p>
            <a:r>
              <a:rPr lang="pt-BR"/>
              <a:t>Clique para editar o título Mestre</a:t>
            </a:r>
          </a:p>
        </p:txBody>
      </p:sp>
    </p:spTree>
    <p:extLst>
      <p:ext uri="{BB962C8B-B14F-4D97-AF65-F5344CB8AC3E}">
        <p14:creationId xmlns:p14="http://schemas.microsoft.com/office/powerpoint/2010/main" val="15382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838200" y="1825625"/>
            <a:ext cx="10515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0830B2-1D81-4C79-87BF-4C009B7D8E8C}"/>
              </a:ext>
            </a:extLst>
          </p:cNvPr>
          <p:cNvSpPr>
            <a:spLocks noGrp="1"/>
          </p:cNvSpPr>
          <p:nvPr>
            <p:ph type="dt" sz="half" idx="10"/>
          </p:nvPr>
        </p:nvSpPr>
        <p:spPr/>
        <p:txBody>
          <a:bodyPr/>
          <a:lstStyle/>
          <a:p>
            <a:fld id="{4228DD32-7637-47B7-88A4-4AFCCCC3E908}" type="datetimeFigureOut">
              <a:rPr lang="pt-BR" smtClean="0"/>
              <a:t>01/08/2025</a:t>
            </a:fld>
            <a:endParaRPr lang="pt-BR"/>
          </a:p>
        </p:txBody>
      </p:sp>
      <p:sp>
        <p:nvSpPr>
          <p:cNvPr id="5" name="Espaço Reservado para Rodapé 4">
            <a:extLst>
              <a:ext uri="{FF2B5EF4-FFF2-40B4-BE49-F238E27FC236}">
                <a16:creationId xmlns:a16="http://schemas.microsoft.com/office/drawing/2014/main" id="{5F139D49-1AC0-4BB6-A93C-C63B59C477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2A6969-C6B0-4360-85C0-E38DA05AB59C}"/>
              </a:ext>
            </a:extLst>
          </p:cNvPr>
          <p:cNvSpPr>
            <a:spLocks noGrp="1"/>
          </p:cNvSpPr>
          <p:nvPr>
            <p:ph type="sldNum" sz="quarter" idx="12"/>
          </p:nvPr>
        </p:nvSpPr>
        <p:spPr/>
        <p:txBody>
          <a:bodyPr/>
          <a:lstStyle/>
          <a:p>
            <a:fld id="{B126A617-CA0F-4F51-A1FC-575DE9DE1586}" type="slidenum">
              <a:rPr lang="pt-BR" smtClean="0"/>
              <a:t>‹nº›</a:t>
            </a:fld>
            <a:endParaRPr lang="pt-BR"/>
          </a:p>
        </p:txBody>
      </p:sp>
    </p:spTree>
    <p:extLst>
      <p:ext uri="{BB962C8B-B14F-4D97-AF65-F5344CB8AC3E}">
        <p14:creationId xmlns:p14="http://schemas.microsoft.com/office/powerpoint/2010/main" val="12967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B8B13-566A-4671-BD09-7B4F0972F8E0}"/>
              </a:ext>
            </a:extLst>
          </p:cNvPr>
          <p:cNvSpPr>
            <a:spLocks noGrp="1"/>
          </p:cNvSpPr>
          <p:nvPr>
            <p:ph type="title" hasCustomPrompt="1"/>
          </p:nvPr>
        </p:nvSpPr>
        <p:spPr>
          <a:xfrm>
            <a:off x="5691117" y="0"/>
            <a:ext cx="5679744" cy="1597652"/>
          </a:xfrm>
        </p:spPr>
        <p:txBody>
          <a:bodyPr/>
          <a:lstStyle>
            <a:lvl1pPr algn="l">
              <a:defRPr>
                <a:solidFill>
                  <a:schemeClr val="accent5">
                    <a:lumMod val="50000"/>
                  </a:schemeClr>
                </a:solidFill>
              </a:defRPr>
            </a:lvl1pPr>
          </a:lstStyle>
          <a:p>
            <a:r>
              <a:rPr lang="pt-BR" dirty="0"/>
              <a:t>título Mestre</a:t>
            </a:r>
          </a:p>
        </p:txBody>
      </p:sp>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1936821"/>
            <a:ext cx="5679744" cy="4351338"/>
          </a:xfrm>
        </p:spPr>
        <p:txBody>
          <a:bodyP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1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1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hasCustomPrompt="1"/>
          </p:nvPr>
        </p:nvSpPr>
        <p:spPr>
          <a:xfrm>
            <a:off x="5842000" y="406400"/>
            <a:ext cx="5511800" cy="1253808"/>
          </a:xfrm>
          <a:ln w="19050">
            <a:solidFill>
              <a:schemeClr val="accent6"/>
            </a:solidFill>
          </a:ln>
        </p:spPr>
        <p:txBody>
          <a:bodyPr/>
          <a:lstStyle/>
          <a:p>
            <a:r>
              <a:rPr lang="pt-BR" dirty="0"/>
              <a:t>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5842000" y="1960879"/>
            <a:ext cx="5511800" cy="4562476"/>
          </a:xfrm>
          <a:ln w="19050">
            <a:solidFill>
              <a:schemeClr val="accent6"/>
            </a:solidFill>
          </a:ln>
        </p:spPr>
        <p:txBody>
          <a:bodyPr/>
          <a:lstStyle>
            <a:lvl1pPr>
              <a:defRPr b="1" cap="all" baseline="0">
                <a:solidFill>
                  <a:schemeClr val="accent6"/>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Imagem 7">
            <a:extLst>
              <a:ext uri="{FF2B5EF4-FFF2-40B4-BE49-F238E27FC236}">
                <a16:creationId xmlns:a16="http://schemas.microsoft.com/office/drawing/2014/main" id="{1815940E-177A-48F6-9019-8F24FDFF72CA}"/>
              </a:ext>
            </a:extLst>
          </p:cNvPr>
          <p:cNvSpPr>
            <a:spLocks noGrp="1"/>
          </p:cNvSpPr>
          <p:nvPr>
            <p:ph type="pic" sz="quarter" idx="10"/>
          </p:nvPr>
        </p:nvSpPr>
        <p:spPr>
          <a:xfrm>
            <a:off x="325438" y="406400"/>
            <a:ext cx="5181600" cy="6167438"/>
          </a:xfrm>
          <a:ln w="19050">
            <a:solidFill>
              <a:schemeClr val="accent6"/>
            </a:solidFill>
          </a:ln>
        </p:spPr>
        <p:txBody>
          <a:bodyPr/>
          <a:lstStyle/>
          <a:p>
            <a:endParaRPr lang="pt-BR"/>
          </a:p>
        </p:txBody>
      </p:sp>
      <p:sp>
        <p:nvSpPr>
          <p:cNvPr id="9" name="Triângulo isósceles 8">
            <a:extLst>
              <a:ext uri="{FF2B5EF4-FFF2-40B4-BE49-F238E27FC236}">
                <a16:creationId xmlns:a16="http://schemas.microsoft.com/office/drawing/2014/main" id="{8851B950-9755-4ED4-9E5C-C20E9D790162}"/>
              </a:ext>
            </a:extLst>
          </p:cNvPr>
          <p:cNvSpPr/>
          <p:nvPr userDrawn="1"/>
        </p:nvSpPr>
        <p:spPr>
          <a:xfrm flipH="1">
            <a:off x="11166537" y="4998283"/>
            <a:ext cx="374526" cy="28535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C3D5D6E5-F7B9-47BF-AE7F-081B09E1BB7B}"/>
              </a:ext>
            </a:extLst>
          </p:cNvPr>
          <p:cNvSpPr/>
          <p:nvPr userDrawn="1"/>
        </p:nvSpPr>
        <p:spPr>
          <a:xfrm rot="16200000" flipH="1">
            <a:off x="6208113" y="227088"/>
            <a:ext cx="470694" cy="3586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6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250" fill="hold"/>
                                        <p:tgtEl>
                                          <p:spTgt spid="3">
                                            <p:bg/>
                                          </p:spTgt>
                                        </p:tgtEl>
                                        <p:attrNameLst>
                                          <p:attrName>ppt_x</p:attrName>
                                        </p:attrNameLst>
                                      </p:cBhvr>
                                      <p:tavLst>
                                        <p:tav tm="0">
                                          <p:val>
                                            <p:strVal val="#ppt_x"/>
                                          </p:val>
                                        </p:tav>
                                        <p:tav tm="100000">
                                          <p:val>
                                            <p:strVal val="#ppt_x"/>
                                          </p:val>
                                        </p:tav>
                                      </p:tavLst>
                                    </p:anim>
                                    <p:anim calcmode="lin" valueType="num">
                                      <p:cBhvr additive="base">
                                        <p:cTn id="27" dur="250" fill="hold"/>
                                        <p:tgtEl>
                                          <p:spTgt spid="3">
                                            <p:bg/>
                                          </p:spTgt>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2" presetClass="entr" presetSubtype="4"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 presetClass="entr" presetSubtype="4"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 presetClass="entr" presetSubtype="4"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29527-671E-47D5-B70C-226FFFB2FE21}"/>
              </a:ext>
            </a:extLst>
          </p:cNvPr>
          <p:cNvSpPr>
            <a:spLocks noGrp="1"/>
          </p:cNvSpPr>
          <p:nvPr>
            <p:ph type="title" hasCustomPrompt="1"/>
          </p:nvPr>
        </p:nvSpPr>
        <p:spPr>
          <a:xfrm>
            <a:off x="1940560" y="1620202"/>
            <a:ext cx="8797290" cy="3394075"/>
          </a:xfrm>
          <a:noFill/>
        </p:spPr>
        <p:txBody>
          <a:bodyPr anchor="ctr">
            <a:normAutofit/>
          </a:bodyPr>
          <a:lstStyle>
            <a:lvl1pPr>
              <a:defRPr sz="8000">
                <a:solidFill>
                  <a:schemeClr val="bg1"/>
                </a:solidFill>
              </a:defRPr>
            </a:lvl1pPr>
          </a:lstStyle>
          <a:p>
            <a:r>
              <a:rPr lang="pt-BR" dirty="0"/>
              <a:t>título Mestre</a:t>
            </a:r>
          </a:p>
        </p:txBody>
      </p:sp>
      <p:sp>
        <p:nvSpPr>
          <p:cNvPr id="7" name="Forma Livre: Forma 6">
            <a:extLst>
              <a:ext uri="{FF2B5EF4-FFF2-40B4-BE49-F238E27FC236}">
                <a16:creationId xmlns:a16="http://schemas.microsoft.com/office/drawing/2014/main" id="{CCF81412-2485-49B0-AA19-97AD330CE087}"/>
              </a:ext>
            </a:extLst>
          </p:cNvPr>
          <p:cNvSpPr/>
          <p:nvPr userDrawn="1"/>
        </p:nvSpPr>
        <p:spPr>
          <a:xfrm>
            <a:off x="1747520" y="1209040"/>
            <a:ext cx="9326880" cy="4216400"/>
          </a:xfrm>
          <a:custGeom>
            <a:avLst/>
            <a:gdLst>
              <a:gd name="connsiteX0" fmla="*/ 0 w 9326880"/>
              <a:gd name="connsiteY0" fmla="*/ 0 h 4216400"/>
              <a:gd name="connsiteX1" fmla="*/ 9326880 w 9326880"/>
              <a:gd name="connsiteY1" fmla="*/ 0 h 4216400"/>
              <a:gd name="connsiteX2" fmla="*/ 9326880 w 9326880"/>
              <a:gd name="connsiteY2" fmla="*/ 4216400 h 4216400"/>
              <a:gd name="connsiteX3" fmla="*/ 2834640 w 9326880"/>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9326880" h="4216400">
                <a:moveTo>
                  <a:pt x="0" y="0"/>
                </a:moveTo>
                <a:lnTo>
                  <a:pt x="9326880" y="0"/>
                </a:lnTo>
                <a:lnTo>
                  <a:pt x="9326880" y="4216400"/>
                </a:lnTo>
                <a:lnTo>
                  <a:pt x="2834640" y="4216400"/>
                </a:lnTo>
              </a:path>
            </a:pathLst>
          </a:custGeom>
          <a:noFill/>
          <a:ln w="28575">
            <a:solidFill>
              <a:schemeClr val="accent4">
                <a:lumMod val="60000"/>
                <a:lumOff val="40000"/>
              </a:schemeClr>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744C2A44-2BA4-4392-A8B9-8462785BC682}"/>
              </a:ext>
            </a:extLst>
          </p:cNvPr>
          <p:cNvSpPr/>
          <p:nvPr userDrawn="1"/>
        </p:nvSpPr>
        <p:spPr>
          <a:xfrm flipH="1">
            <a:off x="10964089" y="2659306"/>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a:extLst>
              <a:ext uri="{FF2B5EF4-FFF2-40B4-BE49-F238E27FC236}">
                <a16:creationId xmlns:a16="http://schemas.microsoft.com/office/drawing/2014/main" id="{4324A69B-B17E-49FC-BD78-BA79B24D3978}"/>
              </a:ext>
            </a:extLst>
          </p:cNvPr>
          <p:cNvSpPr/>
          <p:nvPr userDrawn="1"/>
        </p:nvSpPr>
        <p:spPr>
          <a:xfrm flipH="1">
            <a:off x="10913808" y="2906663"/>
            <a:ext cx="321184" cy="2447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A3BA1198-965A-4C4E-92DC-6D7099A05196}"/>
              </a:ext>
            </a:extLst>
          </p:cNvPr>
          <p:cNvSpPr/>
          <p:nvPr userDrawn="1"/>
        </p:nvSpPr>
        <p:spPr>
          <a:xfrm flipH="1">
            <a:off x="10974248" y="3276388"/>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Forma Livre: Forma 15">
            <a:extLst>
              <a:ext uri="{FF2B5EF4-FFF2-40B4-BE49-F238E27FC236}">
                <a16:creationId xmlns:a16="http://schemas.microsoft.com/office/drawing/2014/main" id="{033C9252-6335-46BA-96A8-051A64BCF89A}"/>
              </a:ext>
            </a:extLst>
          </p:cNvPr>
          <p:cNvSpPr/>
          <p:nvPr userDrawn="1"/>
        </p:nvSpPr>
        <p:spPr>
          <a:xfrm flipH="1" flipV="1">
            <a:off x="1103651" y="1432560"/>
            <a:ext cx="1908852" cy="4639919"/>
          </a:xfrm>
          <a:custGeom>
            <a:avLst/>
            <a:gdLst>
              <a:gd name="connsiteX0" fmla="*/ 0 w 11028218"/>
              <a:gd name="connsiteY0" fmla="*/ 5541818 h 5721927"/>
              <a:gd name="connsiteX1" fmla="*/ 0 w 11028218"/>
              <a:gd name="connsiteY1" fmla="*/ 0 h 5721927"/>
              <a:gd name="connsiteX2" fmla="*/ 11028218 w 11028218"/>
              <a:gd name="connsiteY2" fmla="*/ 0 h 5721927"/>
              <a:gd name="connsiteX3" fmla="*/ 11028218 w 11028218"/>
              <a:gd name="connsiteY3" fmla="*/ 5721927 h 5721927"/>
              <a:gd name="connsiteX4" fmla="*/ 9144000 w 11028218"/>
              <a:gd name="connsiteY4" fmla="*/ 5721927 h 5721927"/>
              <a:gd name="connsiteX0" fmla="*/ 0 w 11028218"/>
              <a:gd name="connsiteY0" fmla="*/ 0 h 5721927"/>
              <a:gd name="connsiteX1" fmla="*/ 11028218 w 11028218"/>
              <a:gd name="connsiteY1" fmla="*/ 0 h 5721927"/>
              <a:gd name="connsiteX2" fmla="*/ 11028218 w 11028218"/>
              <a:gd name="connsiteY2" fmla="*/ 5721927 h 5721927"/>
              <a:gd name="connsiteX3" fmla="*/ 9144000 w 11028218"/>
              <a:gd name="connsiteY3" fmla="*/ 5721927 h 5721927"/>
            </a:gdLst>
            <a:ahLst/>
            <a:cxnLst>
              <a:cxn ang="0">
                <a:pos x="connsiteX0" y="connsiteY0"/>
              </a:cxn>
              <a:cxn ang="0">
                <a:pos x="connsiteX1" y="connsiteY1"/>
              </a:cxn>
              <a:cxn ang="0">
                <a:pos x="connsiteX2" y="connsiteY2"/>
              </a:cxn>
              <a:cxn ang="0">
                <a:pos x="connsiteX3" y="connsiteY3"/>
              </a:cxn>
            </a:cxnLst>
            <a:rect l="l" t="t" r="r" b="b"/>
            <a:pathLst>
              <a:path w="11028218" h="5721927">
                <a:moveTo>
                  <a:pt x="0" y="0"/>
                </a:moveTo>
                <a:lnTo>
                  <a:pt x="11028218" y="0"/>
                </a:lnTo>
                <a:lnTo>
                  <a:pt x="11028218" y="5721927"/>
                </a:lnTo>
                <a:lnTo>
                  <a:pt x="9144000" y="5721927"/>
                </a:lnTo>
              </a:path>
            </a:pathLst>
          </a:custGeom>
          <a:noFill/>
          <a:ln w="28575">
            <a:solidFill>
              <a:schemeClr val="accent4">
                <a:lumMod val="60000"/>
                <a:lumOff val="4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riângulo isósceles 16">
            <a:extLst>
              <a:ext uri="{FF2B5EF4-FFF2-40B4-BE49-F238E27FC236}">
                <a16:creationId xmlns:a16="http://schemas.microsoft.com/office/drawing/2014/main" id="{F9AB81E5-F9E7-4ED6-A273-F4D11CF06737}"/>
              </a:ext>
            </a:extLst>
          </p:cNvPr>
          <p:cNvSpPr/>
          <p:nvPr userDrawn="1"/>
        </p:nvSpPr>
        <p:spPr>
          <a:xfrm flipH="1">
            <a:off x="2632996" y="5529883"/>
            <a:ext cx="1402883" cy="947722"/>
          </a:xfrm>
          <a:prstGeom prst="triangle">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isósceles 17">
            <a:extLst>
              <a:ext uri="{FF2B5EF4-FFF2-40B4-BE49-F238E27FC236}">
                <a16:creationId xmlns:a16="http://schemas.microsoft.com/office/drawing/2014/main" id="{5CE127D1-B7E0-4EDB-BF23-CAB95F3CE7ED}"/>
              </a:ext>
            </a:extLst>
          </p:cNvPr>
          <p:cNvSpPr/>
          <p:nvPr userDrawn="1"/>
        </p:nvSpPr>
        <p:spPr>
          <a:xfrm flipH="1">
            <a:off x="2632996" y="5747367"/>
            <a:ext cx="759014" cy="512754"/>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A9200789-BF0B-4248-8F2A-3D39E86149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29563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2"/>
                                        </p:tgtEl>
                                        <p:attrNameLst>
                                          <p:attrName>ppt_y</p:attrName>
                                        </p:attrNameLst>
                                      </p:cBhvr>
                                      <p:tavLst>
                                        <p:tav tm="0">
                                          <p:val>
                                            <p:strVal val="#ppt_y"/>
                                          </p:val>
                                        </p:tav>
                                        <p:tav tm="100000">
                                          <p:val>
                                            <p:strVal val="#ppt_y"/>
                                          </p:val>
                                        </p:tav>
                                      </p:tavLst>
                                    </p:anim>
                                    <p:anim calcmode="lin" valueType="num">
                                      <p:cBhvr>
                                        <p:cTn id="13"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2"/>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6" grpId="0" animBg="1"/>
      <p:bldP spid="17" grpId="0" animBg="1"/>
      <p:bldP spid="1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uas Partes de Conteúd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233680"/>
            <a:ext cx="5679744" cy="6054479"/>
          </a:xfrm>
        </p:spPr>
        <p:txBody>
          <a:bodyPr anchor="ct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5"/>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66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2"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4"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0" dur="10" fill="hold"/>
                                        <p:tgtEl>
                                          <p:spTgt spid="4">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B130F88-E7B7-45A2-9150-2EE953A022D0}"/>
              </a:ext>
            </a:extLst>
          </p:cNvPr>
          <p:cNvSpPr>
            <a:spLocks noGrp="1"/>
          </p:cNvSpPr>
          <p:nvPr>
            <p:ph sz="half" idx="2"/>
          </p:nvPr>
        </p:nvSpPr>
        <p:spPr>
          <a:xfrm>
            <a:off x="6301861" y="639762"/>
            <a:ext cx="5468844" cy="55784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10" name="Forma Livre: Forma 10">
            <a:extLst>
              <a:ext uri="{FF2B5EF4-FFF2-40B4-BE49-F238E27FC236}">
                <a16:creationId xmlns:a16="http://schemas.microsoft.com/office/drawing/2014/main" id="{6AF75002-80C6-C44B-A9C2-795827A61227}"/>
              </a:ext>
            </a:extLst>
          </p:cNvPr>
          <p:cNvSpPr/>
          <p:nvPr userDrawn="1"/>
        </p:nvSpPr>
        <p:spPr>
          <a:xfrm>
            <a:off x="5895787" y="4600"/>
            <a:ext cx="5468844"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6"/>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6">
            <a:extLst>
              <a:ext uri="{FF2B5EF4-FFF2-40B4-BE49-F238E27FC236}">
                <a16:creationId xmlns:a16="http://schemas.microsoft.com/office/drawing/2014/main" id="{B18C1D04-136C-4F45-9D6F-9BBC8B80B81E}"/>
              </a:ext>
            </a:extLst>
          </p:cNvPr>
          <p:cNvSpPr/>
          <p:nvPr userDrawn="1"/>
        </p:nvSpPr>
        <p:spPr>
          <a:xfrm flipH="1">
            <a:off x="5700517" y="1582918"/>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7">
            <a:extLst>
              <a:ext uri="{FF2B5EF4-FFF2-40B4-BE49-F238E27FC236}">
                <a16:creationId xmlns:a16="http://schemas.microsoft.com/office/drawing/2014/main" id="{0F5F9AC6-A348-6249-AF80-E5A6B52AE675}"/>
              </a:ext>
            </a:extLst>
          </p:cNvPr>
          <p:cNvSpPr/>
          <p:nvPr userDrawn="1"/>
        </p:nvSpPr>
        <p:spPr>
          <a:xfrm flipH="1">
            <a:off x="5590440" y="1994833"/>
            <a:ext cx="626228" cy="47712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9">
            <a:extLst>
              <a:ext uri="{FF2B5EF4-FFF2-40B4-BE49-F238E27FC236}">
                <a16:creationId xmlns:a16="http://schemas.microsoft.com/office/drawing/2014/main" id="{7149EA5B-C0EE-DD44-A249-47817EFB2A8C}"/>
              </a:ext>
            </a:extLst>
          </p:cNvPr>
          <p:cNvSpPr/>
          <p:nvPr userDrawn="1"/>
        </p:nvSpPr>
        <p:spPr>
          <a:xfrm flipH="1">
            <a:off x="5693736" y="2586320"/>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Imagem 16">
            <a:extLst>
              <a:ext uri="{FF2B5EF4-FFF2-40B4-BE49-F238E27FC236}">
                <a16:creationId xmlns:a16="http://schemas.microsoft.com/office/drawing/2014/main" id="{2DD5D408-D40C-9447-9C76-F5AE56F1CB70}"/>
              </a:ext>
            </a:extLst>
          </p:cNvPr>
          <p:cNvSpPr>
            <a:spLocks noGrp="1"/>
          </p:cNvSpPr>
          <p:nvPr>
            <p:ph type="pic" sz="quarter" idx="10"/>
          </p:nvPr>
        </p:nvSpPr>
        <p:spPr>
          <a:xfrm>
            <a:off x="132278" y="139618"/>
            <a:ext cx="5247358" cy="6218238"/>
          </a:xfrm>
        </p:spPr>
        <p:txBody>
          <a:bodyPr/>
          <a:lstStyle/>
          <a:p>
            <a:endParaRPr lang="pt-BR"/>
          </a:p>
        </p:txBody>
      </p:sp>
    </p:spTree>
    <p:extLst>
      <p:ext uri="{BB962C8B-B14F-4D97-AF65-F5344CB8AC3E}">
        <p14:creationId xmlns:p14="http://schemas.microsoft.com/office/powerpoint/2010/main" val="40660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661B-04F0-4093-B5B0-2FB25E22C959}"/>
              </a:ext>
            </a:extLst>
          </p:cNvPr>
          <p:cNvSpPr>
            <a:spLocks noGrp="1"/>
          </p:cNvSpPr>
          <p:nvPr>
            <p:ph type="title"/>
          </p:nvPr>
        </p:nvSpPr>
        <p:spPr>
          <a:xfrm>
            <a:off x="416560" y="365126"/>
            <a:ext cx="11043920" cy="701674"/>
          </a:xfrm>
          <a:prstGeom prst="rect">
            <a:avLst/>
          </a:prstGeom>
          <a:ln w="19050">
            <a:noFill/>
            <a:headEnd type="arrow"/>
            <a:tailEnd type="arrow"/>
          </a:ln>
        </p:spPr>
        <p:txBody>
          <a:bodyPr>
            <a:normAutofit/>
          </a:bodyPr>
          <a:lstStyle>
            <a:lvl1pPr>
              <a:defRPr sz="4800">
                <a:solidFill>
                  <a:schemeClr val="accent5"/>
                </a:solidFill>
              </a:defRPr>
            </a:lvl1pPr>
          </a:lstStyle>
          <a:p>
            <a:r>
              <a:rPr lang="pt-BR" dirty="0"/>
              <a:t>Clique para editar o título Mestre</a:t>
            </a:r>
          </a:p>
        </p:txBody>
      </p:sp>
    </p:spTree>
    <p:extLst>
      <p:ext uri="{BB962C8B-B14F-4D97-AF65-F5344CB8AC3E}">
        <p14:creationId xmlns:p14="http://schemas.microsoft.com/office/powerpoint/2010/main" val="16855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09887C7-519F-4CEF-A514-641E4457770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F80559AF-3760-40D4-B231-7F1885D5D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6D56CFCA-B7D1-4AFC-99AC-E4A6C2F25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87C76ED7-6414-4512-86F2-03226DE51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DD32-7637-47B7-88A4-4AFCCCC3E908}" type="datetimeFigureOut">
              <a:rPr lang="pt-BR" smtClean="0"/>
              <a:t>01/08/2025</a:t>
            </a:fld>
            <a:endParaRPr lang="pt-BR"/>
          </a:p>
        </p:txBody>
      </p:sp>
      <p:sp>
        <p:nvSpPr>
          <p:cNvPr id="5" name="Espaço Reservado para Rodapé 4">
            <a:extLst>
              <a:ext uri="{FF2B5EF4-FFF2-40B4-BE49-F238E27FC236}">
                <a16:creationId xmlns:a16="http://schemas.microsoft.com/office/drawing/2014/main" id="{F4A3198C-D58D-4C1A-A810-CA51AA53A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8E1B198-C6F1-455B-AC89-E2BDBC593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A617-CA0F-4F51-A1FC-575DE9DE1586}" type="slidenum">
              <a:rPr lang="pt-BR" smtClean="0"/>
              <a:t>‹nº›</a:t>
            </a:fld>
            <a:endParaRPr lang="pt-BR"/>
          </a:p>
        </p:txBody>
      </p:sp>
      <p:pic>
        <p:nvPicPr>
          <p:cNvPr id="7" name="Imagem 6">
            <a:extLst>
              <a:ext uri="{FF2B5EF4-FFF2-40B4-BE49-F238E27FC236}">
                <a16:creationId xmlns:a16="http://schemas.microsoft.com/office/drawing/2014/main" id="{271011D0-5DF9-7C4A-B7BE-B057FB97D15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1247910699"/>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2" r:id="rId4"/>
    <p:sldLayoutId id="2147483661" r:id="rId5"/>
    <p:sldLayoutId id="2147483651" r:id="rId6"/>
    <p:sldLayoutId id="2147483665" r:id="rId7"/>
    <p:sldLayoutId id="2147483653" r:id="rId8"/>
    <p:sldLayoutId id="2147483654" r:id="rId9"/>
    <p:sldLayoutId id="2147483655" r:id="rId10"/>
    <p:sldLayoutId id="2147483656" r:id="rId11"/>
    <p:sldLayoutId id="2147483662" r:id="rId12"/>
    <p:sldLayoutId id="2147483660" r:id="rId13"/>
    <p:sldLayoutId id="2147483664" r:id="rId14"/>
    <p:sldLayoutId id="2147483657" r:id="rId15"/>
    <p:sldLayoutId id="2147483663" r:id="rId16"/>
  </p:sldLayoutIdLst>
  <p:txStyles>
    <p:titleStyle>
      <a:lvl1pPr algn="ctr" defTabSz="914400" rtl="0" eaLnBrk="1" latinLnBrk="0" hangingPunct="1">
        <a:lnSpc>
          <a:spcPct val="90000"/>
        </a:lnSpc>
        <a:spcBef>
          <a:spcPct val="0"/>
        </a:spcBef>
        <a:buNone/>
        <a:defRPr sz="4400" kern="1200" cap="all" baseline="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4F7E14F-8467-6D4E-8E83-91A04D3287CB}"/>
              </a:ext>
            </a:extLst>
          </p:cNvPr>
          <p:cNvSpPr>
            <a:spLocks noGrp="1"/>
          </p:cNvSpPr>
          <p:nvPr>
            <p:ph type="title"/>
          </p:nvPr>
        </p:nvSpPr>
        <p:spPr/>
        <p:txBody>
          <a:bodyPr/>
          <a:lstStyle/>
          <a:p>
            <a:r>
              <a:rPr lang="pt-BR" dirty="0"/>
              <a:t> fidelidade de Deus</a:t>
            </a:r>
          </a:p>
        </p:txBody>
      </p:sp>
      <p:sp>
        <p:nvSpPr>
          <p:cNvPr id="5" name="Espaço Reservado para Conteúdo 4">
            <a:extLst>
              <a:ext uri="{FF2B5EF4-FFF2-40B4-BE49-F238E27FC236}">
                <a16:creationId xmlns:a16="http://schemas.microsoft.com/office/drawing/2014/main" id="{2B4B9A7E-6F75-6C40-B517-733CE334DDD1}"/>
              </a:ext>
            </a:extLst>
          </p:cNvPr>
          <p:cNvSpPr>
            <a:spLocks noGrp="1"/>
          </p:cNvSpPr>
          <p:nvPr>
            <p:ph sz="half" idx="2"/>
          </p:nvPr>
        </p:nvSpPr>
        <p:spPr/>
        <p:txBody>
          <a:bodyPr/>
          <a:lstStyle/>
          <a:p>
            <a:r>
              <a:rPr lang="pt-BR" dirty="0"/>
              <a:t>Seu caráter é tal que o que ele diz é o que ele faz.</a:t>
            </a:r>
          </a:p>
          <a:p>
            <a:r>
              <a:rPr lang="pt-BR" dirty="0"/>
              <a:t>Ele prometeu abençoar seu povo e ele o fez. </a:t>
            </a:r>
          </a:p>
        </p:txBody>
      </p:sp>
      <p:pic>
        <p:nvPicPr>
          <p:cNvPr id="12" name="Espaço Reservado para Imagem 11">
            <a:extLst>
              <a:ext uri="{FF2B5EF4-FFF2-40B4-BE49-F238E27FC236}">
                <a16:creationId xmlns:a16="http://schemas.microsoft.com/office/drawing/2014/main" id="{92A6EEC5-A905-DB45-9CF3-810495E053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40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FE1F01C1-B8C9-1046-A70F-56FC8FE79604}"/>
              </a:ext>
            </a:extLst>
          </p:cNvPr>
          <p:cNvSpPr>
            <a:spLocks noGrp="1"/>
          </p:cNvSpPr>
          <p:nvPr>
            <p:ph type="body" sz="half" idx="2"/>
          </p:nvPr>
        </p:nvSpPr>
        <p:spPr/>
        <p:txBody>
          <a:bodyPr/>
          <a:lstStyle/>
          <a:p>
            <a:r>
              <a:rPr lang="pt-BR" dirty="0"/>
              <a:t>Nós só podemos lhe dar daquilo que ele nos deu em cumprimento de suas promessas, portanto a bênção precede o ato de trazer uma oferta.</a:t>
            </a:r>
          </a:p>
        </p:txBody>
      </p:sp>
      <p:pic>
        <p:nvPicPr>
          <p:cNvPr id="7" name="Espaço Reservado para Imagem 6">
            <a:extLst>
              <a:ext uri="{FF2B5EF4-FFF2-40B4-BE49-F238E27FC236}">
                <a16:creationId xmlns:a16="http://schemas.microsoft.com/office/drawing/2014/main" id="{33A273C9-1EBB-2C4D-8B48-35C4E7BEA2F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633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8624B5-FF61-3D41-886C-D3F116F6AB2E}"/>
              </a:ext>
            </a:extLst>
          </p:cNvPr>
          <p:cNvSpPr>
            <a:spLocks noGrp="1"/>
          </p:cNvSpPr>
          <p:nvPr>
            <p:ph type="title"/>
          </p:nvPr>
        </p:nvSpPr>
        <p:spPr/>
        <p:txBody>
          <a:bodyPr/>
          <a:lstStyle/>
          <a:p>
            <a:r>
              <a:rPr lang="pt-BR" dirty="0"/>
              <a:t>Senhorio de Deus</a:t>
            </a:r>
          </a:p>
        </p:txBody>
      </p:sp>
      <p:sp>
        <p:nvSpPr>
          <p:cNvPr id="5" name="Espaço Reservado para Conteúdo 4">
            <a:extLst>
              <a:ext uri="{FF2B5EF4-FFF2-40B4-BE49-F238E27FC236}">
                <a16:creationId xmlns:a16="http://schemas.microsoft.com/office/drawing/2014/main" id="{EF870799-55AD-CD45-B370-E8DDD917BF55}"/>
              </a:ext>
            </a:extLst>
          </p:cNvPr>
          <p:cNvSpPr>
            <a:spLocks noGrp="1"/>
          </p:cNvSpPr>
          <p:nvPr>
            <p:ph sz="half" idx="2"/>
          </p:nvPr>
        </p:nvSpPr>
        <p:spPr>
          <a:xfrm>
            <a:off x="5691116" y="1597652"/>
            <a:ext cx="5679744" cy="4690507"/>
          </a:xfrm>
        </p:spPr>
        <p:txBody>
          <a:bodyPr>
            <a:normAutofit/>
          </a:bodyPr>
          <a:lstStyle/>
          <a:p>
            <a:r>
              <a:rPr lang="pt-BR" dirty="0"/>
              <a:t>Ele é o nosso rei, e não podemos vir diante dele de mãos vazias.</a:t>
            </a:r>
          </a:p>
          <a:p>
            <a:r>
              <a:rPr lang="pt-BR" dirty="0"/>
              <a:t>Deus é o Senhor supremo, e mostramos a Ele respeito e honra através de nossas ofertas. </a:t>
            </a:r>
          </a:p>
        </p:txBody>
      </p:sp>
      <p:pic>
        <p:nvPicPr>
          <p:cNvPr id="8" name="Espaço Reservado para Imagem 7">
            <a:extLst>
              <a:ext uri="{FF2B5EF4-FFF2-40B4-BE49-F238E27FC236}">
                <a16:creationId xmlns:a16="http://schemas.microsoft.com/office/drawing/2014/main" id="{25647E49-DEDC-0B47-8B6C-55AD689B8F7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92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F714DB-6A5C-614E-992D-0576A7F1BE20}"/>
              </a:ext>
            </a:extLst>
          </p:cNvPr>
          <p:cNvSpPr>
            <a:spLocks noGrp="1"/>
          </p:cNvSpPr>
          <p:nvPr>
            <p:ph type="title"/>
          </p:nvPr>
        </p:nvSpPr>
        <p:spPr>
          <a:xfrm>
            <a:off x="1940560" y="1620202"/>
            <a:ext cx="8797290" cy="3394075"/>
          </a:xfrm>
        </p:spPr>
        <p:txBody>
          <a:bodyPr>
            <a:normAutofit/>
          </a:bodyPr>
          <a:lstStyle/>
          <a:p>
            <a:r>
              <a:rPr lang="pt-BR" dirty="0"/>
              <a:t>Motivação para Dar Ofertas</a:t>
            </a:r>
          </a:p>
        </p:txBody>
      </p:sp>
    </p:spTree>
    <p:extLst>
      <p:ext uri="{BB962C8B-B14F-4D97-AF65-F5344CB8AC3E}">
        <p14:creationId xmlns:p14="http://schemas.microsoft.com/office/powerpoint/2010/main" val="26030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C3A369B-9023-564F-9DCA-58F2279542BA}"/>
              </a:ext>
            </a:extLst>
          </p:cNvPr>
          <p:cNvSpPr>
            <a:spLocks noGrp="1"/>
          </p:cNvSpPr>
          <p:nvPr>
            <p:ph type="title"/>
          </p:nvPr>
        </p:nvSpPr>
        <p:spPr/>
        <p:txBody>
          <a:bodyPr>
            <a:normAutofit/>
          </a:bodyPr>
          <a:lstStyle/>
          <a:p>
            <a:r>
              <a:rPr lang="pt-BR" dirty="0"/>
              <a:t>Primeira motivação</a:t>
            </a:r>
          </a:p>
        </p:txBody>
      </p:sp>
      <p:sp>
        <p:nvSpPr>
          <p:cNvPr id="4" name="Espaço Reservado para Texto 3">
            <a:extLst>
              <a:ext uri="{FF2B5EF4-FFF2-40B4-BE49-F238E27FC236}">
                <a16:creationId xmlns:a16="http://schemas.microsoft.com/office/drawing/2014/main" id="{4F782548-AD4E-0A40-ADED-68717F1E7872}"/>
              </a:ext>
            </a:extLst>
          </p:cNvPr>
          <p:cNvSpPr>
            <a:spLocks noGrp="1"/>
          </p:cNvSpPr>
          <p:nvPr>
            <p:ph sz="half" idx="2"/>
          </p:nvPr>
        </p:nvSpPr>
        <p:spPr/>
        <p:txBody>
          <a:bodyPr/>
          <a:lstStyle/>
          <a:p>
            <a:r>
              <a:rPr lang="pt-BR" dirty="0"/>
              <a:t>A motivação mais importante para a doação humana, a saber, gratidão por causa da graça de Deus e do governo amoroso sobre nós. </a:t>
            </a:r>
          </a:p>
        </p:txBody>
      </p:sp>
      <p:pic>
        <p:nvPicPr>
          <p:cNvPr id="11" name="Espaço Reservado para Imagem 10">
            <a:extLst>
              <a:ext uri="{FF2B5EF4-FFF2-40B4-BE49-F238E27FC236}">
                <a16:creationId xmlns:a16="http://schemas.microsoft.com/office/drawing/2014/main" id="{8E5381A2-6B89-6E41-AEE9-FD485E47B8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432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2385BB4-76EF-F449-803E-B6049B8DBE4E}"/>
              </a:ext>
            </a:extLst>
          </p:cNvPr>
          <p:cNvSpPr>
            <a:spLocks noGrp="1"/>
          </p:cNvSpPr>
          <p:nvPr>
            <p:ph type="title"/>
          </p:nvPr>
        </p:nvSpPr>
        <p:spPr/>
        <p:txBody>
          <a:bodyPr>
            <a:normAutofit/>
          </a:bodyPr>
          <a:lstStyle/>
          <a:p>
            <a:r>
              <a:rPr lang="pt-BR" dirty="0"/>
              <a:t>Segunda motivação</a:t>
            </a:r>
          </a:p>
        </p:txBody>
      </p:sp>
      <p:sp>
        <p:nvSpPr>
          <p:cNvPr id="4" name="Espaço Reservado para Texto 3">
            <a:extLst>
              <a:ext uri="{FF2B5EF4-FFF2-40B4-BE49-F238E27FC236}">
                <a16:creationId xmlns:a16="http://schemas.microsoft.com/office/drawing/2014/main" id="{85A3B370-576A-7441-854C-1B623D38AF07}"/>
              </a:ext>
            </a:extLst>
          </p:cNvPr>
          <p:cNvSpPr>
            <a:spLocks noGrp="1"/>
          </p:cNvSpPr>
          <p:nvPr>
            <p:ph sz="half" idx="2"/>
          </p:nvPr>
        </p:nvSpPr>
        <p:spPr/>
        <p:txBody>
          <a:bodyPr/>
          <a:lstStyle/>
          <a:p>
            <a:r>
              <a:rPr lang="pt-BR" dirty="0"/>
              <a:t>O reconhecimento do senhorio de Deus deve motivar nossas doações. </a:t>
            </a:r>
          </a:p>
        </p:txBody>
      </p:sp>
      <p:pic>
        <p:nvPicPr>
          <p:cNvPr id="9" name="Espaço Reservado para Imagem 8">
            <a:extLst>
              <a:ext uri="{FF2B5EF4-FFF2-40B4-BE49-F238E27FC236}">
                <a16:creationId xmlns:a16="http://schemas.microsoft.com/office/drawing/2014/main" id="{84B4B438-EEED-C448-B5FF-0CDE79812D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95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AF671-D5FA-D340-B35C-6B1F8F99A146}"/>
              </a:ext>
            </a:extLst>
          </p:cNvPr>
          <p:cNvSpPr>
            <a:spLocks noGrp="1"/>
          </p:cNvSpPr>
          <p:nvPr>
            <p:ph type="title"/>
          </p:nvPr>
        </p:nvSpPr>
        <p:spPr/>
        <p:txBody>
          <a:bodyPr>
            <a:normAutofit/>
          </a:bodyPr>
          <a:lstStyle/>
          <a:p>
            <a:r>
              <a:rPr lang="pt-BR" dirty="0"/>
              <a:t>Terceira motivação</a:t>
            </a:r>
          </a:p>
        </p:txBody>
      </p:sp>
      <p:sp>
        <p:nvSpPr>
          <p:cNvPr id="3" name="Espaço Reservado para Conteúdo 2">
            <a:extLst>
              <a:ext uri="{FF2B5EF4-FFF2-40B4-BE49-F238E27FC236}">
                <a16:creationId xmlns:a16="http://schemas.microsoft.com/office/drawing/2014/main" id="{832D3162-6307-1D46-993E-B837C73DF7B4}"/>
              </a:ext>
            </a:extLst>
          </p:cNvPr>
          <p:cNvSpPr>
            <a:spLocks noGrp="1"/>
          </p:cNvSpPr>
          <p:nvPr>
            <p:ph sz="half" idx="2"/>
          </p:nvPr>
        </p:nvSpPr>
        <p:spPr/>
        <p:txBody>
          <a:bodyPr/>
          <a:lstStyle/>
          <a:p>
            <a:r>
              <a:rPr lang="pt-BR" dirty="0"/>
              <a:t>Deus está trabalhando através de sua igreja para a salvação da humanidade</a:t>
            </a:r>
          </a:p>
        </p:txBody>
      </p:sp>
      <p:pic>
        <p:nvPicPr>
          <p:cNvPr id="6" name="Espaço Reservado para Imagem 5">
            <a:extLst>
              <a:ext uri="{FF2B5EF4-FFF2-40B4-BE49-F238E27FC236}">
                <a16:creationId xmlns:a16="http://schemas.microsoft.com/office/drawing/2014/main" id="{092C9ADC-1041-8244-BA58-E35FD315B3C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989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6EAFC-BF7C-D341-B54D-A21D0F164B56}"/>
              </a:ext>
            </a:extLst>
          </p:cNvPr>
          <p:cNvSpPr>
            <a:spLocks noGrp="1"/>
          </p:cNvSpPr>
          <p:nvPr>
            <p:ph type="title"/>
          </p:nvPr>
        </p:nvSpPr>
        <p:spPr/>
        <p:txBody>
          <a:bodyPr/>
          <a:lstStyle/>
          <a:p>
            <a:r>
              <a:rPr lang="pt-BR" dirty="0"/>
              <a:t>o que motiva os cristãos a dar ofertas é seu amor a Deus.</a:t>
            </a:r>
          </a:p>
        </p:txBody>
      </p:sp>
      <p:pic>
        <p:nvPicPr>
          <p:cNvPr id="5" name="Espaço Reservado para Imagem 4">
            <a:extLst>
              <a:ext uri="{FF2B5EF4-FFF2-40B4-BE49-F238E27FC236}">
                <a16:creationId xmlns:a16="http://schemas.microsoft.com/office/drawing/2014/main" id="{17671929-26CC-D849-96E2-8AF786DBD28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1885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4F35C50-B9F4-134E-B666-F73408C3AE87}"/>
              </a:ext>
            </a:extLst>
          </p:cNvPr>
          <p:cNvSpPr>
            <a:spLocks noGrp="1"/>
          </p:cNvSpPr>
          <p:nvPr>
            <p:ph type="title"/>
          </p:nvPr>
        </p:nvSpPr>
        <p:spPr>
          <a:xfrm>
            <a:off x="1940560" y="1620202"/>
            <a:ext cx="8797290" cy="3394075"/>
          </a:xfrm>
        </p:spPr>
        <p:txBody>
          <a:bodyPr/>
          <a:lstStyle/>
          <a:p>
            <a:r>
              <a:rPr lang="pt-BR" dirty="0"/>
              <a:t>Uma Oferta Aceitável</a:t>
            </a:r>
          </a:p>
        </p:txBody>
      </p:sp>
    </p:spTree>
    <p:extLst>
      <p:ext uri="{BB962C8B-B14F-4D97-AF65-F5344CB8AC3E}">
        <p14:creationId xmlns:p14="http://schemas.microsoft.com/office/powerpoint/2010/main" val="12221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Imagem 8">
            <a:extLst>
              <a:ext uri="{FF2B5EF4-FFF2-40B4-BE49-F238E27FC236}">
                <a16:creationId xmlns:a16="http://schemas.microsoft.com/office/drawing/2014/main" id="{4EC409F4-2DBA-6F4E-9BC0-A1EB0020DA7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3BA72813-0EE5-6147-A710-2D55687A2C62}"/>
              </a:ext>
            </a:extLst>
          </p:cNvPr>
          <p:cNvSpPr>
            <a:spLocks noGrp="1"/>
          </p:cNvSpPr>
          <p:nvPr>
            <p:ph type="body" sz="quarter" idx="10"/>
          </p:nvPr>
        </p:nvSpPr>
        <p:spPr/>
        <p:txBody>
          <a:bodyPr>
            <a:normAutofit/>
          </a:bodyPr>
          <a:lstStyle/>
          <a:p>
            <a:r>
              <a:rPr lang="pt-BR" sz="3200" dirty="0"/>
              <a:t>Uma oferta aceitável deve ser uma oferta do eu; uma expressão de nossa disposição de nos entregar a Deus.</a:t>
            </a:r>
          </a:p>
        </p:txBody>
      </p:sp>
    </p:spTree>
    <p:extLst>
      <p:ext uri="{BB962C8B-B14F-4D97-AF65-F5344CB8AC3E}">
        <p14:creationId xmlns:p14="http://schemas.microsoft.com/office/powerpoint/2010/main" val="313690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4">
            <a:extLst>
              <a:ext uri="{FF2B5EF4-FFF2-40B4-BE49-F238E27FC236}">
                <a16:creationId xmlns:a16="http://schemas.microsoft.com/office/drawing/2014/main" id="{5EB8FA96-F008-4411-AE3C-975EFC97D2CA}"/>
              </a:ext>
            </a:extLst>
          </p:cNvPr>
          <p:cNvSpPr>
            <a:spLocks noGrp="1"/>
          </p:cNvSpPr>
          <p:nvPr>
            <p:ph type="subTitle" idx="1"/>
          </p:nvPr>
        </p:nvSpPr>
        <p:spPr>
          <a:xfrm>
            <a:off x="467319" y="3554850"/>
            <a:ext cx="6807200" cy="691974"/>
          </a:xfrm>
        </p:spPr>
        <p:txBody>
          <a:bodyPr>
            <a:noAutofit/>
          </a:bodyPr>
          <a:lstStyle/>
          <a:p>
            <a:r>
              <a:rPr lang="pt-BR" dirty="0"/>
              <a:t>UMA VISÃO TEOLÓGICA </a:t>
            </a:r>
          </a:p>
        </p:txBody>
      </p:sp>
      <p:sp>
        <p:nvSpPr>
          <p:cNvPr id="3" name="CaixaDeTexto 2">
            <a:extLst>
              <a:ext uri="{FF2B5EF4-FFF2-40B4-BE49-F238E27FC236}">
                <a16:creationId xmlns:a16="http://schemas.microsoft.com/office/drawing/2014/main" id="{32D50902-07A9-4D7D-9523-9DE0A8930672}"/>
              </a:ext>
            </a:extLst>
          </p:cNvPr>
          <p:cNvSpPr txBox="1"/>
          <p:nvPr/>
        </p:nvSpPr>
        <p:spPr>
          <a:xfrm>
            <a:off x="926916" y="6118822"/>
            <a:ext cx="3460715" cy="369332"/>
          </a:xfrm>
          <a:prstGeom prst="rect">
            <a:avLst/>
          </a:prstGeom>
          <a:solidFill>
            <a:schemeClr val="accent4"/>
          </a:solidFill>
        </p:spPr>
        <p:txBody>
          <a:bodyPr wrap="square" rtlCol="0">
            <a:spAutoFit/>
          </a:bodyPr>
          <a:lstStyle/>
          <a:p>
            <a:r>
              <a:rPr lang="pt-BR" dirty="0">
                <a:solidFill>
                  <a:schemeClr val="bg1"/>
                </a:solidFill>
              </a:rPr>
              <a:t>ÁNGEL MANUEL RODRÍGUES </a:t>
            </a:r>
          </a:p>
        </p:txBody>
      </p:sp>
      <p:sp>
        <p:nvSpPr>
          <p:cNvPr id="12" name="Triângulo Retângulo 11">
            <a:extLst>
              <a:ext uri="{FF2B5EF4-FFF2-40B4-BE49-F238E27FC236}">
                <a16:creationId xmlns:a16="http://schemas.microsoft.com/office/drawing/2014/main" id="{91728362-2443-E942-91E6-761ED2FA860B}"/>
              </a:ext>
            </a:extLst>
          </p:cNvPr>
          <p:cNvSpPr/>
          <p:nvPr/>
        </p:nvSpPr>
        <p:spPr>
          <a:xfrm flipV="1">
            <a:off x="926916" y="6488154"/>
            <a:ext cx="546495" cy="36933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5">
            <a:extLst>
              <a:ext uri="{FF2B5EF4-FFF2-40B4-BE49-F238E27FC236}">
                <a16:creationId xmlns:a16="http://schemas.microsoft.com/office/drawing/2014/main" id="{9C3C5C71-FF47-7E4D-A463-B10541F320B2}"/>
              </a:ext>
            </a:extLst>
          </p:cNvPr>
          <p:cNvSpPr>
            <a:spLocks noGrp="1"/>
          </p:cNvSpPr>
          <p:nvPr>
            <p:ph type="title"/>
          </p:nvPr>
        </p:nvSpPr>
        <p:spPr>
          <a:xfrm>
            <a:off x="333828" y="2130525"/>
            <a:ext cx="6807200" cy="1172625"/>
          </a:xfrm>
        </p:spPr>
        <p:txBody>
          <a:bodyPr>
            <a:noAutofit/>
          </a:bodyPr>
          <a:lstStyle/>
          <a:p>
            <a:pPr>
              <a:lnSpc>
                <a:spcPct val="60000"/>
              </a:lnSpc>
            </a:pPr>
            <a:r>
              <a:rPr lang="pt-BR" sz="5400" dirty="0">
                <a:solidFill>
                  <a:schemeClr val="accent6">
                    <a:lumMod val="50000"/>
                  </a:schemeClr>
                </a:solidFill>
              </a:rPr>
              <a:t>Ofertas</a:t>
            </a:r>
            <a:r>
              <a:rPr lang="pt-BR" sz="5400" dirty="0"/>
              <a:t> </a:t>
            </a:r>
            <a:r>
              <a:rPr lang="pt-BR" sz="5400" b="0" dirty="0"/>
              <a:t>na bíblia</a:t>
            </a:r>
          </a:p>
        </p:txBody>
      </p:sp>
      <p:pic>
        <p:nvPicPr>
          <p:cNvPr id="2" name="Imagem 1">
            <a:extLst>
              <a:ext uri="{FF2B5EF4-FFF2-40B4-BE49-F238E27FC236}">
                <a16:creationId xmlns:a16="http://schemas.microsoft.com/office/drawing/2014/main" id="{C2C368C9-EBD9-B84C-9C00-1553BC6F6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152" y="5756690"/>
            <a:ext cx="894335" cy="1118648"/>
          </a:xfrm>
          <a:prstGeom prst="rect">
            <a:avLst/>
          </a:prstGeom>
        </p:spPr>
      </p:pic>
    </p:spTree>
    <p:extLst>
      <p:ext uri="{BB962C8B-B14F-4D97-AF65-F5344CB8AC3E}">
        <p14:creationId xmlns:p14="http://schemas.microsoft.com/office/powerpoint/2010/main" val="9126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50" fill="hold"/>
                                        <p:tgtEl>
                                          <p:spTgt spid="3"/>
                                        </p:tgtEl>
                                        <p:attrNameLst>
                                          <p:attrName>ppt_x</p:attrName>
                                        </p:attrNameLst>
                                      </p:cBhvr>
                                      <p:tavLst>
                                        <p:tav tm="0">
                                          <p:val>
                                            <p:strVal val="#ppt_x"/>
                                          </p:val>
                                        </p:tav>
                                        <p:tav tm="100000">
                                          <p:val>
                                            <p:strVal val="#ppt_x"/>
                                          </p:val>
                                        </p:tav>
                                      </p:tavLst>
                                    </p:anim>
                                    <p:anim calcmode="lin" valueType="num">
                                      <p:cBhvr additive="base">
                                        <p:cTn id="11"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0E3CF582-03A6-C840-88C5-9F026276932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9E3E5278-1F07-1342-BBA3-D32D9A0BFB5A}"/>
              </a:ext>
            </a:extLst>
          </p:cNvPr>
          <p:cNvSpPr>
            <a:spLocks noGrp="1"/>
          </p:cNvSpPr>
          <p:nvPr>
            <p:ph type="body" sz="quarter" idx="10"/>
          </p:nvPr>
        </p:nvSpPr>
        <p:spPr/>
        <p:txBody>
          <a:bodyPr/>
          <a:lstStyle/>
          <a:p>
            <a:r>
              <a:rPr lang="pt-BR" dirty="0"/>
              <a:t>Uma oferta aceitável é uma expressão de fé no cuidado providencial de Deus por nós. </a:t>
            </a:r>
          </a:p>
        </p:txBody>
      </p:sp>
    </p:spTree>
    <p:extLst>
      <p:ext uri="{BB962C8B-B14F-4D97-AF65-F5344CB8AC3E}">
        <p14:creationId xmlns:p14="http://schemas.microsoft.com/office/powerpoint/2010/main" val="11855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1AB419C6-66D9-394A-86B4-E66E6E3A7FB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F829BE43-DF01-244E-8E99-B9F619EE1250}"/>
              </a:ext>
            </a:extLst>
          </p:cNvPr>
          <p:cNvSpPr>
            <a:spLocks noGrp="1"/>
          </p:cNvSpPr>
          <p:nvPr>
            <p:ph type="body" sz="quarter" idx="10"/>
          </p:nvPr>
        </p:nvSpPr>
        <p:spPr/>
        <p:txBody>
          <a:bodyPr/>
          <a:lstStyle/>
          <a:p>
            <a:r>
              <a:rPr lang="pt-BR" dirty="0"/>
              <a:t>Uma oferta aceitável é a incorporação de gratidão, ação de graças, alegria e amor do adorador. </a:t>
            </a:r>
          </a:p>
        </p:txBody>
      </p:sp>
    </p:spTree>
    <p:extLst>
      <p:ext uri="{BB962C8B-B14F-4D97-AF65-F5344CB8AC3E}">
        <p14:creationId xmlns:p14="http://schemas.microsoft.com/office/powerpoint/2010/main" val="36199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5A569-02DA-8246-89DF-232918BB548D}"/>
              </a:ext>
            </a:extLst>
          </p:cNvPr>
          <p:cNvSpPr>
            <a:spLocks noGrp="1"/>
          </p:cNvSpPr>
          <p:nvPr>
            <p:ph type="title"/>
          </p:nvPr>
        </p:nvSpPr>
        <p:spPr/>
        <p:txBody>
          <a:bodyPr>
            <a:normAutofit fontScale="90000"/>
          </a:bodyPr>
          <a:lstStyle/>
          <a:p>
            <a:r>
              <a:rPr lang="pt-BR" dirty="0"/>
              <a:t>A melhor maneira expressar amor e gratidão não é através de palavras, mas através de ações.</a:t>
            </a:r>
          </a:p>
        </p:txBody>
      </p:sp>
      <p:pic>
        <p:nvPicPr>
          <p:cNvPr id="5" name="Espaço Reservado para Imagem 4">
            <a:extLst>
              <a:ext uri="{FF2B5EF4-FFF2-40B4-BE49-F238E27FC236}">
                <a16:creationId xmlns:a16="http://schemas.microsoft.com/office/drawing/2014/main" id="{9A82EA66-C76E-A94A-9F4C-C1EBE11C458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9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C142C99F-4302-C74C-AC80-AFA560816CF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58FEFA29-BB9C-6448-BD8C-F49A809664F6}"/>
              </a:ext>
            </a:extLst>
          </p:cNvPr>
          <p:cNvSpPr>
            <a:spLocks noGrp="1"/>
          </p:cNvSpPr>
          <p:nvPr>
            <p:ph type="body" sz="quarter" idx="10"/>
          </p:nvPr>
        </p:nvSpPr>
        <p:spPr/>
        <p:txBody>
          <a:bodyPr/>
          <a:lstStyle/>
          <a:p>
            <a:r>
              <a:rPr lang="pt-BR" dirty="0"/>
              <a:t>Uma oferta aceitável é uma oferta espontânea e não uma oferta ao Senhor por compulsão ou com relutância. </a:t>
            </a:r>
          </a:p>
        </p:txBody>
      </p:sp>
    </p:spTree>
    <p:extLst>
      <p:ext uri="{BB962C8B-B14F-4D97-AF65-F5344CB8AC3E}">
        <p14:creationId xmlns:p14="http://schemas.microsoft.com/office/powerpoint/2010/main" val="307242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C6826081-436C-5E4E-80E6-B060F2B82D40}"/>
              </a:ext>
            </a:extLst>
          </p:cNvPr>
          <p:cNvSpPr>
            <a:spLocks noGrp="1"/>
          </p:cNvSpPr>
          <p:nvPr>
            <p:ph type="body" sz="quarter" idx="10"/>
          </p:nvPr>
        </p:nvSpPr>
        <p:spPr/>
        <p:txBody>
          <a:bodyPr/>
          <a:lstStyle/>
          <a:p>
            <a:r>
              <a:rPr lang="pt-BR" dirty="0"/>
              <a:t>Uma oferta aceitável é uma oferta que vem de um coração em paz com Deus e com os demais. </a:t>
            </a:r>
          </a:p>
        </p:txBody>
      </p:sp>
      <p:pic>
        <p:nvPicPr>
          <p:cNvPr id="13" name="Espaço Reservado para Imagem 12">
            <a:extLst>
              <a:ext uri="{FF2B5EF4-FFF2-40B4-BE49-F238E27FC236}">
                <a16:creationId xmlns:a16="http://schemas.microsoft.com/office/drawing/2014/main" id="{C5BEFB03-DB48-A540-8E05-EE6A1FE18DE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72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A46379FE-A377-884E-A9CA-338028D11C2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9F5FA7BE-9E1E-9446-9B4D-B1567C06938F}"/>
              </a:ext>
            </a:extLst>
          </p:cNvPr>
          <p:cNvSpPr>
            <a:spLocks noGrp="1"/>
          </p:cNvSpPr>
          <p:nvPr>
            <p:ph type="body" sz="quarter" idx="10"/>
          </p:nvPr>
        </p:nvSpPr>
        <p:spPr/>
        <p:txBody>
          <a:bodyPr/>
          <a:lstStyle/>
          <a:p>
            <a:r>
              <a:rPr lang="pt-BR" dirty="0"/>
              <a:t> Uma oferta aceitável, embora espontânea, é ao mesmo tempo sistemática.</a:t>
            </a:r>
          </a:p>
          <a:p>
            <a:endParaRPr lang="pt-BR" dirty="0"/>
          </a:p>
        </p:txBody>
      </p:sp>
    </p:spTree>
    <p:extLst>
      <p:ext uri="{BB962C8B-B14F-4D97-AF65-F5344CB8AC3E}">
        <p14:creationId xmlns:p14="http://schemas.microsoft.com/office/powerpoint/2010/main" val="115070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356E2D-44BE-2643-91C7-88DBF6B45720}"/>
              </a:ext>
            </a:extLst>
          </p:cNvPr>
          <p:cNvSpPr>
            <a:spLocks noGrp="1"/>
          </p:cNvSpPr>
          <p:nvPr>
            <p:ph type="title"/>
          </p:nvPr>
        </p:nvSpPr>
        <p:spPr>
          <a:xfrm>
            <a:off x="1940560" y="1620202"/>
            <a:ext cx="8797290" cy="3394075"/>
          </a:xfrm>
        </p:spPr>
        <p:txBody>
          <a:bodyPr>
            <a:normAutofit/>
          </a:bodyPr>
          <a:lstStyle/>
          <a:p>
            <a:r>
              <a:rPr lang="pt-BR" dirty="0"/>
              <a:t>Coleta e Gerenciamento de Ofertas</a:t>
            </a:r>
          </a:p>
        </p:txBody>
      </p:sp>
    </p:spTree>
    <p:extLst>
      <p:ext uri="{BB962C8B-B14F-4D97-AF65-F5344CB8AC3E}">
        <p14:creationId xmlns:p14="http://schemas.microsoft.com/office/powerpoint/2010/main" val="21769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3E813D24-83E1-6B4F-868C-31D240EF313D}"/>
              </a:ext>
            </a:extLst>
          </p:cNvPr>
          <p:cNvSpPr>
            <a:spLocks noGrp="1"/>
          </p:cNvSpPr>
          <p:nvPr>
            <p:ph type="body" sz="half" idx="2"/>
          </p:nvPr>
        </p:nvSpPr>
        <p:spPr/>
        <p:txBody>
          <a:bodyPr/>
          <a:lstStyle/>
          <a:p>
            <a:r>
              <a:rPr lang="pt-BR" dirty="0"/>
              <a:t>As ofertas devem ser separadas em casa, baseadas na bênção recebida do Senhor.</a:t>
            </a:r>
          </a:p>
        </p:txBody>
      </p:sp>
      <p:pic>
        <p:nvPicPr>
          <p:cNvPr id="7" name="Espaço Reservado para Imagem 6">
            <a:extLst>
              <a:ext uri="{FF2B5EF4-FFF2-40B4-BE49-F238E27FC236}">
                <a16:creationId xmlns:a16="http://schemas.microsoft.com/office/drawing/2014/main" id="{7AC1F6AD-533F-BC4F-967A-684A97C9BAE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54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5F72DF0D-9F50-9C4F-B62C-F1FA29A8E129}"/>
              </a:ext>
            </a:extLst>
          </p:cNvPr>
          <p:cNvSpPr>
            <a:spLocks noGrp="1"/>
          </p:cNvSpPr>
          <p:nvPr>
            <p:ph type="body" sz="half" idx="2"/>
          </p:nvPr>
        </p:nvSpPr>
        <p:spPr/>
        <p:txBody>
          <a:bodyPr/>
          <a:lstStyle/>
          <a:p>
            <a:r>
              <a:rPr lang="pt-BR" dirty="0"/>
              <a:t>O local para levá-las era o templo ou a igreja onde as pessoas se reuniam para a adoração coletiva ao Senhor.</a:t>
            </a:r>
          </a:p>
        </p:txBody>
      </p:sp>
      <p:pic>
        <p:nvPicPr>
          <p:cNvPr id="7" name="Espaço Reservado para Imagem 6">
            <a:extLst>
              <a:ext uri="{FF2B5EF4-FFF2-40B4-BE49-F238E27FC236}">
                <a16:creationId xmlns:a16="http://schemas.microsoft.com/office/drawing/2014/main" id="{C27613A3-B7A0-6E48-A515-0BBE34BFE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76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F608B03-EDAD-0A4C-A4D7-3B57BB164F18}"/>
              </a:ext>
            </a:extLst>
          </p:cNvPr>
          <p:cNvSpPr>
            <a:spLocks noGrp="1"/>
          </p:cNvSpPr>
          <p:nvPr>
            <p:ph type="title"/>
          </p:nvPr>
        </p:nvSpPr>
        <p:spPr>
          <a:xfrm>
            <a:off x="1940560" y="1620202"/>
            <a:ext cx="8797290" cy="3394075"/>
          </a:xfrm>
        </p:spPr>
        <p:txBody>
          <a:bodyPr>
            <a:normAutofit/>
          </a:bodyPr>
          <a:lstStyle/>
          <a:p>
            <a:r>
              <a:rPr lang="pt-BR" dirty="0"/>
              <a:t>Propósitos Específicos para as ofertas</a:t>
            </a:r>
          </a:p>
        </p:txBody>
      </p:sp>
    </p:spTree>
    <p:extLst>
      <p:ext uri="{BB962C8B-B14F-4D97-AF65-F5344CB8AC3E}">
        <p14:creationId xmlns:p14="http://schemas.microsoft.com/office/powerpoint/2010/main" val="42240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AD7A8-9F2B-AC48-92FF-1D84205D7F6B}"/>
              </a:ext>
            </a:extLst>
          </p:cNvPr>
          <p:cNvSpPr>
            <a:spLocks noGrp="1"/>
          </p:cNvSpPr>
          <p:nvPr>
            <p:ph type="title"/>
          </p:nvPr>
        </p:nvSpPr>
        <p:spPr/>
        <p:txBody>
          <a:bodyPr/>
          <a:lstStyle/>
          <a:p>
            <a:r>
              <a:rPr lang="pt-BR" dirty="0"/>
              <a:t>ofertas devem ser trazidas a Deus como um ato de obediência respeitosa. </a:t>
            </a:r>
          </a:p>
        </p:txBody>
      </p:sp>
      <p:pic>
        <p:nvPicPr>
          <p:cNvPr id="7" name="Espaço Reservado para Imagem 6">
            <a:extLst>
              <a:ext uri="{FF2B5EF4-FFF2-40B4-BE49-F238E27FC236}">
                <a16:creationId xmlns:a16="http://schemas.microsoft.com/office/drawing/2014/main" id="{3D0DD9C2-DBB7-5046-9A84-57FA0DA2C0C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7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572564D2-31B5-724A-98D6-38F822377F7D}"/>
              </a:ext>
            </a:extLst>
          </p:cNvPr>
          <p:cNvSpPr>
            <a:spLocks noGrp="1"/>
          </p:cNvSpPr>
          <p:nvPr>
            <p:ph sz="half" idx="2"/>
          </p:nvPr>
        </p:nvSpPr>
        <p:spPr/>
        <p:txBody>
          <a:bodyPr>
            <a:normAutofit/>
          </a:bodyPr>
          <a:lstStyle/>
          <a:p>
            <a:pPr marL="742950" indent="-742950">
              <a:buFont typeface="+mj-lt"/>
              <a:buAutoNum type="arabicPeriod"/>
            </a:pPr>
            <a:r>
              <a:rPr lang="pt-BR" sz="3200" dirty="0"/>
              <a:t> Prover as necessidades do santuário ou a igreja</a:t>
            </a:r>
          </a:p>
          <a:p>
            <a:pPr marL="742950" indent="-742950">
              <a:buFont typeface="+mj-lt"/>
              <a:buAutoNum type="arabicPeriod"/>
            </a:pPr>
            <a:r>
              <a:rPr lang="pt-BR" sz="3200" dirty="0"/>
              <a:t>Ofertas para os pobres</a:t>
            </a:r>
          </a:p>
          <a:p>
            <a:pPr marL="742950" indent="-742950">
              <a:buFont typeface="+mj-lt"/>
              <a:buAutoNum type="arabicPeriod"/>
            </a:pPr>
            <a:r>
              <a:rPr lang="pt-BR" sz="3200" dirty="0"/>
              <a:t>Manter os serviços do santuário ou o ministério evangélico </a:t>
            </a:r>
          </a:p>
          <a:p>
            <a:pPr marL="742950" indent="-742950">
              <a:buFont typeface="+mj-lt"/>
              <a:buAutoNum type="arabicPeriod"/>
            </a:pPr>
            <a:r>
              <a:rPr lang="pt-BR" sz="3200" dirty="0"/>
              <a:t>Fortalecer a unidade da Igreja</a:t>
            </a:r>
          </a:p>
          <a:p>
            <a:pPr marL="742950" indent="-742950">
              <a:buFont typeface="+mj-lt"/>
              <a:buAutoNum type="arabicPeriod"/>
            </a:pPr>
            <a:endParaRPr lang="pt-BR" sz="3200" dirty="0"/>
          </a:p>
        </p:txBody>
      </p:sp>
      <p:pic>
        <p:nvPicPr>
          <p:cNvPr id="10" name="Espaço Reservado para Imagem 9">
            <a:extLst>
              <a:ext uri="{FF2B5EF4-FFF2-40B4-BE49-F238E27FC236}">
                <a16:creationId xmlns:a16="http://schemas.microsoft.com/office/drawing/2014/main" id="{63A1DB01-17F4-FA42-A25E-7CCC474FFF9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63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7AA228E4-E427-4441-A13C-B2178F3D0154}"/>
              </a:ext>
            </a:extLst>
          </p:cNvPr>
          <p:cNvSpPr>
            <a:spLocks noGrp="1"/>
          </p:cNvSpPr>
          <p:nvPr>
            <p:ph type="body" sz="half" idx="2"/>
          </p:nvPr>
        </p:nvSpPr>
        <p:spPr/>
        <p:txBody>
          <a:bodyPr/>
          <a:lstStyle/>
          <a:p>
            <a:r>
              <a:rPr lang="pt-BR" dirty="0"/>
              <a:t>Deus usou o sistema de ofertas para ensinar Seu povo como expressar seu amor e gratidão a ele.</a:t>
            </a:r>
          </a:p>
        </p:txBody>
      </p:sp>
      <p:pic>
        <p:nvPicPr>
          <p:cNvPr id="12" name="Espaço Reservado para Imagem 11">
            <a:extLst>
              <a:ext uri="{FF2B5EF4-FFF2-40B4-BE49-F238E27FC236}">
                <a16:creationId xmlns:a16="http://schemas.microsoft.com/office/drawing/2014/main" id="{6BBD7691-F257-D247-B65D-E3E5AEB796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973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50F6B309-F35E-394F-BA69-50730EA774E5}"/>
              </a:ext>
            </a:extLst>
          </p:cNvPr>
          <p:cNvSpPr>
            <a:spLocks noGrp="1"/>
          </p:cNvSpPr>
          <p:nvPr>
            <p:ph type="body" sz="quarter" idx="10"/>
          </p:nvPr>
        </p:nvSpPr>
        <p:spPr/>
        <p:txBody>
          <a:bodyPr/>
          <a:lstStyle/>
          <a:p>
            <a:r>
              <a:rPr lang="pt-BR" dirty="0"/>
              <a:t>O relacionamento estabelecido com Ele através de seu glorioso ato de redenção era renovado e o vínculo de amor era fortalecido em um ato de devoção pessoal.</a:t>
            </a:r>
          </a:p>
        </p:txBody>
      </p:sp>
      <p:pic>
        <p:nvPicPr>
          <p:cNvPr id="11" name="Espaço Reservado para Imagem 10">
            <a:extLst>
              <a:ext uri="{FF2B5EF4-FFF2-40B4-BE49-F238E27FC236}">
                <a16:creationId xmlns:a16="http://schemas.microsoft.com/office/drawing/2014/main" id="{D7640283-F571-FB40-8CB2-DC2366F310B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343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297BA66-4FCC-9845-95E0-47894EC91294}"/>
              </a:ext>
            </a:extLst>
          </p:cNvPr>
          <p:cNvSpPr>
            <a:spLocks noGrp="1"/>
          </p:cNvSpPr>
          <p:nvPr>
            <p:ph type="body" sz="half" idx="2"/>
          </p:nvPr>
        </p:nvSpPr>
        <p:spPr/>
        <p:txBody>
          <a:bodyPr/>
          <a:lstStyle/>
          <a:p>
            <a:r>
              <a:rPr lang="pt-BR" dirty="0"/>
              <a:t>As ofertas são principalmente uma expressão de gratidão a Deus </a:t>
            </a:r>
          </a:p>
        </p:txBody>
      </p:sp>
      <p:pic>
        <p:nvPicPr>
          <p:cNvPr id="11" name="Espaço Reservado para Imagem 10">
            <a:extLst>
              <a:ext uri="{FF2B5EF4-FFF2-40B4-BE49-F238E27FC236}">
                <a16:creationId xmlns:a16="http://schemas.microsoft.com/office/drawing/2014/main" id="{517FE71A-C7D5-CB46-83D0-DA997323EE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734"/>
          <a:stretch/>
        </p:blipFill>
        <p:spPr>
          <a:xfrm>
            <a:off x="497840" y="831374"/>
            <a:ext cx="4924422" cy="5120640"/>
          </a:xfrm>
        </p:spPr>
      </p:pic>
    </p:spTree>
    <p:extLst>
      <p:ext uri="{BB962C8B-B14F-4D97-AF65-F5344CB8AC3E}">
        <p14:creationId xmlns:p14="http://schemas.microsoft.com/office/powerpoint/2010/main" val="134294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E799AA-2B09-324E-9E7B-8F1D2BE40D47}"/>
              </a:ext>
            </a:extLst>
          </p:cNvPr>
          <p:cNvSpPr>
            <a:spLocks noGrp="1"/>
          </p:cNvSpPr>
          <p:nvPr>
            <p:ph type="title"/>
          </p:nvPr>
        </p:nvSpPr>
        <p:spPr>
          <a:xfrm>
            <a:off x="1940560" y="1620202"/>
            <a:ext cx="8797290" cy="3394075"/>
          </a:xfrm>
        </p:spPr>
        <p:txBody>
          <a:bodyPr/>
          <a:lstStyle/>
          <a:p>
            <a:r>
              <a:rPr lang="pt-BR" dirty="0"/>
              <a:t>Base Teológica </a:t>
            </a:r>
          </a:p>
        </p:txBody>
      </p:sp>
    </p:spTree>
    <p:extLst>
      <p:ext uri="{BB962C8B-B14F-4D97-AF65-F5344CB8AC3E}">
        <p14:creationId xmlns:p14="http://schemas.microsoft.com/office/powerpoint/2010/main" val="585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AC1DA0-C325-9340-B5B6-53A8BED9BDD5}"/>
              </a:ext>
            </a:extLst>
          </p:cNvPr>
          <p:cNvSpPr>
            <a:spLocks noGrp="1"/>
          </p:cNvSpPr>
          <p:nvPr>
            <p:ph type="title"/>
          </p:nvPr>
        </p:nvSpPr>
        <p:spPr/>
        <p:txBody>
          <a:bodyPr/>
          <a:lstStyle/>
          <a:p>
            <a:r>
              <a:rPr lang="pt-BR" dirty="0" err="1"/>
              <a:t>soterologia</a:t>
            </a:r>
            <a:r>
              <a:rPr lang="pt-BR" dirty="0"/>
              <a:t>: </a:t>
            </a:r>
          </a:p>
        </p:txBody>
      </p:sp>
      <p:sp>
        <p:nvSpPr>
          <p:cNvPr id="5" name="Espaço Reservado para Conteúdo 4">
            <a:extLst>
              <a:ext uri="{FF2B5EF4-FFF2-40B4-BE49-F238E27FC236}">
                <a16:creationId xmlns:a16="http://schemas.microsoft.com/office/drawing/2014/main" id="{CC1195EC-0C2E-434B-BE92-CB9D14E4C970}"/>
              </a:ext>
            </a:extLst>
          </p:cNvPr>
          <p:cNvSpPr>
            <a:spLocks noGrp="1"/>
          </p:cNvSpPr>
          <p:nvPr>
            <p:ph sz="half" idx="2"/>
          </p:nvPr>
        </p:nvSpPr>
        <p:spPr/>
        <p:txBody>
          <a:bodyPr/>
          <a:lstStyle/>
          <a:p>
            <a:r>
              <a:rPr lang="pt-BR" dirty="0"/>
              <a:t>A disposição constante e amorosa de Deus para salvar os seres humanos do poder do pecado.</a:t>
            </a:r>
          </a:p>
        </p:txBody>
      </p:sp>
      <p:pic>
        <p:nvPicPr>
          <p:cNvPr id="8" name="Espaço Reservado para Imagem 7">
            <a:extLst>
              <a:ext uri="{FF2B5EF4-FFF2-40B4-BE49-F238E27FC236}">
                <a16:creationId xmlns:a16="http://schemas.microsoft.com/office/drawing/2014/main" id="{63F3A4D8-151D-F943-BECE-67464549EC3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37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476904FF-C0E8-9142-8796-636E5475C06E}"/>
              </a:ext>
            </a:extLst>
          </p:cNvPr>
          <p:cNvSpPr>
            <a:spLocks noGrp="1"/>
          </p:cNvSpPr>
          <p:nvPr>
            <p:ph type="body" sz="half" idx="2"/>
          </p:nvPr>
        </p:nvSpPr>
        <p:spPr/>
        <p:txBody>
          <a:bodyPr/>
          <a:lstStyle/>
          <a:p>
            <a:r>
              <a:rPr lang="pt-BR" dirty="0"/>
              <a:t>Na Bíblia, a ira de Deus, provocada pelo pecado humano, é também resolvida através de um sacrifício / uma oferta.</a:t>
            </a:r>
          </a:p>
        </p:txBody>
      </p:sp>
      <p:pic>
        <p:nvPicPr>
          <p:cNvPr id="7" name="Espaço Reservado para Imagem 6">
            <a:extLst>
              <a:ext uri="{FF2B5EF4-FFF2-40B4-BE49-F238E27FC236}">
                <a16:creationId xmlns:a16="http://schemas.microsoft.com/office/drawing/2014/main" id="{A17D1103-DF75-BD44-8755-48149959BE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807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E4CC9B58-35E3-6145-9CD0-9B1CD6C76A6D}"/>
              </a:ext>
            </a:extLst>
          </p:cNvPr>
          <p:cNvSpPr>
            <a:spLocks noGrp="1"/>
          </p:cNvSpPr>
          <p:nvPr>
            <p:ph type="body" sz="half" idx="2"/>
          </p:nvPr>
        </p:nvSpPr>
        <p:spPr/>
        <p:txBody>
          <a:bodyPr/>
          <a:lstStyle/>
          <a:p>
            <a:r>
              <a:rPr lang="pt-BR" dirty="0"/>
              <a:t>Nunca devemos trazer uma oferta ao Senhor buscando obter Seu favor ou seu amor, porque estas coisas já são nossas através de uma oferta que não poderíamos oferecer, que Ele de fato providenciou para nós. </a:t>
            </a:r>
          </a:p>
        </p:txBody>
      </p:sp>
      <p:pic>
        <p:nvPicPr>
          <p:cNvPr id="11" name="Espaço Reservado para Imagem 10">
            <a:extLst>
              <a:ext uri="{FF2B5EF4-FFF2-40B4-BE49-F238E27FC236}">
                <a16:creationId xmlns:a16="http://schemas.microsoft.com/office/drawing/2014/main" id="{E24E9A38-FFA1-2446-A980-E4CFCE5FDF9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2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9081D-B175-444C-9FFB-7DE825E84804}"/>
              </a:ext>
            </a:extLst>
          </p:cNvPr>
          <p:cNvSpPr>
            <a:spLocks noGrp="1"/>
          </p:cNvSpPr>
          <p:nvPr>
            <p:ph type="title"/>
          </p:nvPr>
        </p:nvSpPr>
        <p:spPr/>
        <p:txBody>
          <a:bodyPr/>
          <a:lstStyle/>
          <a:p>
            <a:r>
              <a:rPr lang="pt-BR" dirty="0"/>
              <a:t>espera-se que pela graça de Deus nós levemos a Ele uma oferta aceitável </a:t>
            </a:r>
          </a:p>
        </p:txBody>
      </p:sp>
      <p:pic>
        <p:nvPicPr>
          <p:cNvPr id="5" name="Espaço Reservado para Imagem 4">
            <a:extLst>
              <a:ext uri="{FF2B5EF4-FFF2-40B4-BE49-F238E27FC236}">
                <a16:creationId xmlns:a16="http://schemas.microsoft.com/office/drawing/2014/main" id="{B3AAD448-B11D-B047-905D-02C86E44A08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29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FB54A9A-BC1E-4A7F-B1B5-7883AB034BC8}">
  <we:reference id="wa104381335" version="1.0.0.1" store="en-U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E90C93C-3B20-2C4F-8140-0B4849D3B89E}">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20" ma:contentTypeDescription="Crie um novo documento." ma:contentTypeScope="" ma:versionID="39454ebdb89c9a330035c6ce0280c35a">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95035f1b22a77fd3110073cb4745e89"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nn_x00fa_merico xmlns="4d66254c-b8c0-4e16-9669-44d49c614d61">0</Ordenn_x00fa_merico>
    <lcf76f155ced4ddcb4097134ff3c332f xmlns="4d66254c-b8c0-4e16-9669-44d49c614d61">
      <Terms xmlns="http://schemas.microsoft.com/office/infopath/2007/PartnerControls"/>
    </lcf76f155ced4ddcb4097134ff3c332f>
    <TaxCatchAll xmlns="cc85661e-698c-471d-81cd-239229bffddc" xsi:nil="true"/>
    <SharedWithUsers xmlns="cc85661e-698c-471d-81cd-239229bffdd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2830BE-6953-449E-8678-532412788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6254c-b8c0-4e16-9669-44d49c614d61"/>
    <ds:schemaRef ds:uri="cc85661e-698c-471d-81cd-239229bff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FA8B-245A-410D-9BB6-813FFAF594C7}">
  <ds:schemaRefs>
    <ds:schemaRef ds:uri="http://schemas.microsoft.com/office/2006/metadata/properties"/>
    <ds:schemaRef ds:uri="http://schemas.microsoft.com/office/infopath/2007/PartnerControls"/>
    <ds:schemaRef ds:uri="4d66254c-b8c0-4e16-9669-44d49c614d61"/>
    <ds:schemaRef ds:uri="cc85661e-698c-471d-81cd-239229bffddc"/>
  </ds:schemaRefs>
</ds:datastoreItem>
</file>

<file path=customXml/itemProps3.xml><?xml version="1.0" encoding="utf-8"?>
<ds:datastoreItem xmlns:ds="http://schemas.openxmlformats.org/officeDocument/2006/customXml" ds:itemID="{FBBCF627-09FF-4A23-9FFE-1F38989E7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3599</TotalTime>
  <Words>546</Words>
  <Application>Microsoft Office PowerPoint</Application>
  <PresentationFormat>Widescreen</PresentationFormat>
  <Paragraphs>45</Paragraphs>
  <Slides>33</Slides>
  <Notes>1</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Apresentação do PowerPoint</vt:lpstr>
      <vt:lpstr>Ofertas na bíblia</vt:lpstr>
      <vt:lpstr>ofertas devem ser trazidas a Deus como um ato de obediência respeitosa. </vt:lpstr>
      <vt:lpstr>Apresentação do PowerPoint</vt:lpstr>
      <vt:lpstr>Base Teológica </vt:lpstr>
      <vt:lpstr>soterologia: </vt:lpstr>
      <vt:lpstr>Apresentação do PowerPoint</vt:lpstr>
      <vt:lpstr>Apresentação do PowerPoint</vt:lpstr>
      <vt:lpstr>espera-se que pela graça de Deus nós levemos a Ele uma oferta aceitável </vt:lpstr>
      <vt:lpstr> fidelidade de Deus</vt:lpstr>
      <vt:lpstr>Apresentação do PowerPoint</vt:lpstr>
      <vt:lpstr>Senhorio de Deus</vt:lpstr>
      <vt:lpstr>Motivação para Dar Ofertas</vt:lpstr>
      <vt:lpstr>Primeira motivação</vt:lpstr>
      <vt:lpstr>Segunda motivação</vt:lpstr>
      <vt:lpstr>Terceira motivação</vt:lpstr>
      <vt:lpstr>o que motiva os cristãos a dar ofertas é seu amor a Deus.</vt:lpstr>
      <vt:lpstr>Uma Oferta Aceitável</vt:lpstr>
      <vt:lpstr>Apresentação do PowerPoint</vt:lpstr>
      <vt:lpstr>Apresentação do PowerPoint</vt:lpstr>
      <vt:lpstr>Apresentação do PowerPoint</vt:lpstr>
      <vt:lpstr>A melhor maneira expressar amor e gratidão não é através de palavras, mas através de ações.</vt:lpstr>
      <vt:lpstr>Apresentação do PowerPoint</vt:lpstr>
      <vt:lpstr>Apresentação do PowerPoint</vt:lpstr>
      <vt:lpstr>Apresentação do PowerPoint</vt:lpstr>
      <vt:lpstr>Coleta e Gerenciamento de Ofertas</vt:lpstr>
      <vt:lpstr>Apresentação do PowerPoint</vt:lpstr>
      <vt:lpstr>Apresentação do PowerPoint</vt:lpstr>
      <vt:lpstr>Propósitos Específicos para as ofertas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aurelio gularte de castro</dc:creator>
  <cp:lastModifiedBy>DSA - Daiana Belén Escobar</cp:lastModifiedBy>
  <cp:revision>7</cp:revision>
  <dcterms:created xsi:type="dcterms:W3CDTF">2019-03-06T22:34:21Z</dcterms:created>
  <dcterms:modified xsi:type="dcterms:W3CDTF">2025-08-01T14:59:04Z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Order">
    <vt:r8>29057400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