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8" r:id="rId5"/>
    <p:sldId id="257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93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72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2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D06"/>
    <a:srgbClr val="10253F"/>
    <a:srgbClr val="215E9E"/>
    <a:srgbClr val="215968"/>
    <a:srgbClr val="385D8A"/>
    <a:srgbClr val="D3B998"/>
    <a:srgbClr val="8A3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993B04-247A-3A43-8221-056934742C36}" v="73" dt="2020-12-06T01:42:10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8" autoAdjust="0"/>
    <p:restoredTop sz="95588"/>
  </p:normalViewPr>
  <p:slideViewPr>
    <p:cSldViewPr snapToGrid="0">
      <p:cViewPr varScale="1">
        <p:scale>
          <a:sx n="93" d="100"/>
          <a:sy n="93" d="100"/>
        </p:scale>
        <p:origin x="432" y="90"/>
      </p:cViewPr>
      <p:guideLst/>
    </p:cSldViewPr>
  </p:slideViewPr>
  <p:notesTextViewPr>
    <p:cViewPr>
      <p:scale>
        <a:sx n="180" d="100"/>
        <a:sy n="180" d="100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18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1F1A830-A847-4313-B621-DB7F1692C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E4504A4-D14E-418F-8E75-E534F371D2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75A0D-D99A-4783-94A4-E5E7F1D6BD97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203137-3A61-4492-93DB-5B81A828F7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7E49CD-014E-4B02-A680-18201E5250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588A0-E810-4390-9C5C-997EE6034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7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B115B-B5CF-B546-93D2-6806160B43A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CCFF6-359E-BB47-A88E-0C1356FDA9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94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CCFF6-359E-BB47-A88E-0C1356FDA9C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87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957FB-38C6-46A4-8EB9-B3F01AD3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A44FB1-A44A-43C1-BC35-2D6467908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130F88-E7B7-45A2-9150-2EE953A02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0D4549-FB9A-48C9-B4C1-669CB11B0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8EFB0CD-71F9-4004-B43F-62F7BDC27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D33FA8-29A0-4442-9589-EBD8283D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5E0C91D-DE60-4784-AFB0-BF529765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EAA9204-7A39-4073-B0BE-BBF3E002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089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1661B-04F0-4093-B5B0-2FB25E22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" y="365126"/>
            <a:ext cx="11043920" cy="701674"/>
          </a:xfrm>
          <a:prstGeom prst="rect">
            <a:avLst/>
          </a:prstGeom>
          <a:ln w="19050">
            <a:noFill/>
            <a:headEnd type="arrow"/>
            <a:tailEnd type="arrow"/>
          </a:ln>
        </p:spPr>
        <p:txBody>
          <a:bodyPr>
            <a:normAutofit/>
          </a:bodyPr>
          <a:lstStyle>
            <a:lvl1pPr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855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19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W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2944" y="1259840"/>
            <a:ext cx="6852934" cy="409008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9045" y="269703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0683445" y="603268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4299045" y="1296537"/>
            <a:ext cx="7233313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rgbClr val="385D8A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045" y="5971512"/>
            <a:ext cx="6250674" cy="456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none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21303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bl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7201" y="455092"/>
            <a:ext cx="9860362" cy="4236558"/>
          </a:xfrm>
          <a:ln w="3175">
            <a:solidFill>
              <a:schemeClr val="tx1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42" y="330876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052079" y="541317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606057" y="1296537"/>
            <a:ext cx="10526231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70860" y="4886851"/>
            <a:ext cx="2696703" cy="456583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35793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2971" y="1021080"/>
            <a:ext cx="5462905" cy="45499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7292" y="34027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840" y="831374"/>
            <a:ext cx="4924422" cy="5120640"/>
          </a:xfrm>
          <a:ln w="19050">
            <a:solidFill>
              <a:srgbClr val="385D8A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497840" y="640080"/>
            <a:ext cx="11358880" cy="5311934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solidFill>
              <a:schemeClr val="tx1"/>
            </a:solidFill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8254143" y="6064495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5503542" y="4276487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53022" y="5783154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6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280" y="1158949"/>
            <a:ext cx="7506899" cy="44859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0554" y="291168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601" y="1622070"/>
            <a:ext cx="3077417" cy="3802021"/>
          </a:xfrm>
          <a:ln w="12700">
            <a:solidFill>
              <a:schemeClr val="tx2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5252484" y="640079"/>
            <a:ext cx="6604236" cy="5813883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520554" y="5906389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8066880" y="2564645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42390" y="6274650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F8E198-0832-41A1-A463-49CDAF71E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54601" y="5719347"/>
            <a:ext cx="3077417" cy="312063"/>
          </a:xfrm>
          <a:solidFill>
            <a:srgbClr val="10253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590A9E6-0850-43A4-A591-932D102117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5500" y="5907088"/>
            <a:ext cx="3148013" cy="469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2539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  <p:bldP spid="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4"/>
            <a:ext cx="4338320" cy="4873626"/>
          </a:xfr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7648" y="671512"/>
            <a:ext cx="6172200" cy="53930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2529840" y="416560"/>
            <a:ext cx="9296400" cy="5902960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6400" h="5902960">
                <a:moveTo>
                  <a:pt x="0" y="548640"/>
                </a:moveTo>
                <a:lnTo>
                  <a:pt x="0" y="0"/>
                </a:ln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  <a:lnTo>
                  <a:pt x="2489200" y="1991360"/>
                </a:ln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>
            <a:off x="4833368" y="4439786"/>
            <a:ext cx="374526" cy="285353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245000" y="6170446"/>
            <a:ext cx="470694" cy="35862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05" y="2857485"/>
            <a:ext cx="3723079" cy="3492013"/>
          </a:xfrm>
          <a:solidFill>
            <a:schemeClr val="accent1"/>
          </a:solidFill>
          <a:ln w="28575">
            <a:noFill/>
          </a:ln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922" y="671512"/>
            <a:ext cx="6635086" cy="54322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712152" y="416560"/>
            <a:ext cx="10582381" cy="6157912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0" fmla="*/ 8894 w 9296400"/>
              <a:gd name="connsiteY0" fmla="*/ 2291532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5902960">
                <a:moveTo>
                  <a:pt x="8894" y="2291532"/>
                </a:moveTo>
                <a:cubicBezTo>
                  <a:pt x="5929" y="1527688"/>
                  <a:pt x="2965" y="763844"/>
                  <a:pt x="0" y="0"/>
                </a:cubicBez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 flipV="1">
            <a:off x="11083755" y="3980153"/>
            <a:ext cx="374526" cy="285353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415121" y="6375554"/>
            <a:ext cx="470694" cy="358624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07DD8B02-0348-AC48-BB68-5DE9F293884B}"/>
              </a:ext>
            </a:extLst>
          </p:cNvPr>
          <p:cNvSpPr/>
          <p:nvPr userDrawn="1"/>
        </p:nvSpPr>
        <p:spPr>
          <a:xfrm flipV="1">
            <a:off x="242645" y="6309358"/>
            <a:ext cx="847862" cy="470695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3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0A724E9-EED9-4DEC-B7D6-A3D15F5E1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4123" y="3623106"/>
            <a:ext cx="4780643" cy="2230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E8DC75C-D2DC-E946-9B23-91E94B73F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123" y="1327405"/>
            <a:ext cx="4780643" cy="1971675"/>
          </a:xfrm>
        </p:spPr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3827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830B2-1D81-4C79-87BF-4C009B7D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139D49-1AC0-4BB6-A93C-C63B59C4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2A6969-C6B0-4360-85C0-E38DA05A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71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B8B13-566A-4671-BD09-7B4F0972F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1117" y="0"/>
            <a:ext cx="5679744" cy="1597652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1116" y="1936821"/>
            <a:ext cx="5679744" cy="4351338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55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B8B13-566A-4671-BD09-7B4F0972F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5071" y="233362"/>
            <a:ext cx="4595789" cy="1364289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1116" y="1936821"/>
            <a:ext cx="5679744" cy="4351338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C3F7DBE-E63B-EE47-922D-9B721FC293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309" y="416509"/>
            <a:ext cx="1055062" cy="1055062"/>
          </a:xfrm>
          <a:prstGeom prst="ellipse">
            <a:avLst/>
          </a:prstGeom>
          <a:solidFill>
            <a:srgbClr val="10253F"/>
          </a:solidFill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9382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0" y="406400"/>
            <a:ext cx="5511800" cy="125380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0" y="1960879"/>
            <a:ext cx="5511800" cy="4562476"/>
          </a:xfrm>
          <a:ln w="19050">
            <a:solidFill>
              <a:schemeClr val="accent6"/>
            </a:solidFill>
          </a:ln>
        </p:spPr>
        <p:txBody>
          <a:bodyPr/>
          <a:lstStyle>
            <a:lvl1pPr>
              <a:defRPr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1815940E-177A-48F6-9019-8F24FDFF72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438" y="406400"/>
            <a:ext cx="5181600" cy="616743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8851B950-9755-4ED4-9E5C-C20E9D790162}"/>
              </a:ext>
            </a:extLst>
          </p:cNvPr>
          <p:cNvSpPr/>
          <p:nvPr userDrawn="1"/>
        </p:nvSpPr>
        <p:spPr>
          <a:xfrm flipH="1">
            <a:off x="11166537" y="4998283"/>
            <a:ext cx="374526" cy="28535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C3D5D6E5-F7B9-47BF-AE7F-081B09E1BB7B}"/>
              </a:ext>
            </a:extLst>
          </p:cNvPr>
          <p:cNvSpPr/>
          <p:nvPr userDrawn="1"/>
        </p:nvSpPr>
        <p:spPr>
          <a:xfrm rot="16200000" flipH="1">
            <a:off x="6208113" y="227088"/>
            <a:ext cx="470694" cy="35862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4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29527-671E-47D5-B70C-226FFFB2F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0560" y="1620202"/>
            <a:ext cx="8797290" cy="3394075"/>
          </a:xfrm>
          <a:noFill/>
        </p:spPr>
        <p:txBody>
          <a:bodyPr anchor="ctr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CF81412-2485-49B0-AA19-97AD330CE087}"/>
              </a:ext>
            </a:extLst>
          </p:cNvPr>
          <p:cNvSpPr/>
          <p:nvPr userDrawn="1"/>
        </p:nvSpPr>
        <p:spPr>
          <a:xfrm>
            <a:off x="1747520" y="1209040"/>
            <a:ext cx="9326880" cy="4216400"/>
          </a:xfrm>
          <a:custGeom>
            <a:avLst/>
            <a:gdLst>
              <a:gd name="connsiteX0" fmla="*/ 0 w 9326880"/>
              <a:gd name="connsiteY0" fmla="*/ 0 h 4216400"/>
              <a:gd name="connsiteX1" fmla="*/ 9326880 w 9326880"/>
              <a:gd name="connsiteY1" fmla="*/ 0 h 4216400"/>
              <a:gd name="connsiteX2" fmla="*/ 9326880 w 9326880"/>
              <a:gd name="connsiteY2" fmla="*/ 4216400 h 4216400"/>
              <a:gd name="connsiteX3" fmla="*/ 2834640 w 9326880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6880" h="4216400">
                <a:moveTo>
                  <a:pt x="0" y="0"/>
                </a:moveTo>
                <a:lnTo>
                  <a:pt x="9326880" y="0"/>
                </a:lnTo>
                <a:lnTo>
                  <a:pt x="9326880" y="4216400"/>
                </a:lnTo>
                <a:lnTo>
                  <a:pt x="2834640" y="4216400"/>
                </a:lnTo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744C2A44-2BA4-4392-A8B9-8462785BC682}"/>
              </a:ext>
            </a:extLst>
          </p:cNvPr>
          <p:cNvSpPr/>
          <p:nvPr userDrawn="1"/>
        </p:nvSpPr>
        <p:spPr>
          <a:xfrm flipH="1">
            <a:off x="10964089" y="2659306"/>
            <a:ext cx="200303" cy="15261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4324A69B-B17E-49FC-BD78-BA79B24D3978}"/>
              </a:ext>
            </a:extLst>
          </p:cNvPr>
          <p:cNvSpPr/>
          <p:nvPr userDrawn="1"/>
        </p:nvSpPr>
        <p:spPr>
          <a:xfrm flipH="1">
            <a:off x="10913808" y="2906663"/>
            <a:ext cx="321184" cy="24471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A3BA1198-965A-4C4E-92DC-6D7099A05196}"/>
              </a:ext>
            </a:extLst>
          </p:cNvPr>
          <p:cNvSpPr/>
          <p:nvPr userDrawn="1"/>
        </p:nvSpPr>
        <p:spPr>
          <a:xfrm flipH="1">
            <a:off x="10974248" y="3276388"/>
            <a:ext cx="200303" cy="15261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033C9252-6335-46BA-96A8-051A64BCF89A}"/>
              </a:ext>
            </a:extLst>
          </p:cNvPr>
          <p:cNvSpPr/>
          <p:nvPr userDrawn="1"/>
        </p:nvSpPr>
        <p:spPr>
          <a:xfrm flipH="1" flipV="1">
            <a:off x="1103651" y="1432560"/>
            <a:ext cx="1908852" cy="4639919"/>
          </a:xfrm>
          <a:custGeom>
            <a:avLst/>
            <a:gdLst>
              <a:gd name="connsiteX0" fmla="*/ 0 w 11028218"/>
              <a:gd name="connsiteY0" fmla="*/ 5541818 h 5721927"/>
              <a:gd name="connsiteX1" fmla="*/ 0 w 11028218"/>
              <a:gd name="connsiteY1" fmla="*/ 0 h 5721927"/>
              <a:gd name="connsiteX2" fmla="*/ 11028218 w 11028218"/>
              <a:gd name="connsiteY2" fmla="*/ 0 h 5721927"/>
              <a:gd name="connsiteX3" fmla="*/ 11028218 w 11028218"/>
              <a:gd name="connsiteY3" fmla="*/ 5721927 h 5721927"/>
              <a:gd name="connsiteX4" fmla="*/ 9144000 w 11028218"/>
              <a:gd name="connsiteY4" fmla="*/ 5721927 h 5721927"/>
              <a:gd name="connsiteX0" fmla="*/ 0 w 11028218"/>
              <a:gd name="connsiteY0" fmla="*/ 0 h 5721927"/>
              <a:gd name="connsiteX1" fmla="*/ 11028218 w 11028218"/>
              <a:gd name="connsiteY1" fmla="*/ 0 h 5721927"/>
              <a:gd name="connsiteX2" fmla="*/ 11028218 w 11028218"/>
              <a:gd name="connsiteY2" fmla="*/ 5721927 h 5721927"/>
              <a:gd name="connsiteX3" fmla="*/ 9144000 w 11028218"/>
              <a:gd name="connsiteY3" fmla="*/ 5721927 h 572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8218" h="5721927">
                <a:moveTo>
                  <a:pt x="0" y="0"/>
                </a:moveTo>
                <a:lnTo>
                  <a:pt x="11028218" y="0"/>
                </a:lnTo>
                <a:lnTo>
                  <a:pt x="11028218" y="5721927"/>
                </a:lnTo>
                <a:lnTo>
                  <a:pt x="9144000" y="5721927"/>
                </a:lnTo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F9AB81E5-F9E7-4ED6-A273-F4D11CF06737}"/>
              </a:ext>
            </a:extLst>
          </p:cNvPr>
          <p:cNvSpPr/>
          <p:nvPr userDrawn="1"/>
        </p:nvSpPr>
        <p:spPr>
          <a:xfrm flipH="1">
            <a:off x="2632996" y="5529883"/>
            <a:ext cx="1402883" cy="947722"/>
          </a:xfrm>
          <a:prstGeom prst="triangl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5CE127D1-B7E0-4EDB-BF23-CAB95F3CE7ED}"/>
              </a:ext>
            </a:extLst>
          </p:cNvPr>
          <p:cNvSpPr/>
          <p:nvPr userDrawn="1"/>
        </p:nvSpPr>
        <p:spPr>
          <a:xfrm flipH="1">
            <a:off x="2632996" y="5747367"/>
            <a:ext cx="759014" cy="512754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9200789-BF0B-4248-8F2A-3D39E86149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6137" y="6268236"/>
            <a:ext cx="725863" cy="5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B1FBC0-D193-8C45-BD3E-C10DED6C8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40544" y="430607"/>
            <a:ext cx="6042025" cy="5899150"/>
          </a:xfrm>
        </p:spPr>
        <p:txBody>
          <a:bodyPr/>
          <a:lstStyle>
            <a:lvl1pPr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  <a:defRPr sz="3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466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6096000" y="136045"/>
            <a:ext cx="527850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985689" y="2276761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935408" y="2524118"/>
            <a:ext cx="321184" cy="2447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995848" y="2893843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B1FBC0-D193-8C45-BD3E-C10DED6C8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8329" y="430607"/>
            <a:ext cx="4554240" cy="5899150"/>
          </a:xfr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None/>
              <a:defRPr sz="4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716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09887C7-519F-4CEF-A514-641E4457770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0559AF-3760-40D4-B231-7F1885D5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56CFCA-B7D1-4AFC-99AC-E4A6C2F2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C76ED7-6414-4512-86F2-03226DE51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8DD32-7637-47B7-88A4-4AFCCCC3E908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A3198C-D58D-4C1A-A810-CA51AA53A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E1B198-C6F1-455B-AC89-E2BDBC593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71011D0-5DF9-7C4A-B7BE-B057FB97D15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6137" y="6268236"/>
            <a:ext cx="725863" cy="5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52" r:id="rId4"/>
    <p:sldLayoutId id="2147483667" r:id="rId5"/>
    <p:sldLayoutId id="2147483661" r:id="rId6"/>
    <p:sldLayoutId id="2147483651" r:id="rId7"/>
    <p:sldLayoutId id="2147483665" r:id="rId8"/>
    <p:sldLayoutId id="2147483668" r:id="rId9"/>
    <p:sldLayoutId id="2147483653" r:id="rId10"/>
    <p:sldLayoutId id="2147483654" r:id="rId11"/>
    <p:sldLayoutId id="2147483655" r:id="rId12"/>
    <p:sldLayoutId id="2147483656" r:id="rId13"/>
    <p:sldLayoutId id="2147483662" r:id="rId14"/>
    <p:sldLayoutId id="2147483660" r:id="rId15"/>
    <p:sldLayoutId id="2147483664" r:id="rId16"/>
    <p:sldLayoutId id="2147483657" r:id="rId17"/>
    <p:sldLayoutId id="214748366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BEA23B9-6597-914E-A0AF-6F9864B40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Às vezes podemos achar que não temos um dom para dar a Deus como adoração. 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3E44295-BE06-094A-BBA9-D8C028DE66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650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CF25D38-AEAC-0E48-A404-153203D22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Bondade é um dom que a maioria das pessoas já tem.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8DBEF9E-E445-3949-B08D-1A6D1C6C56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7063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D162BC6-6476-8E45-A5C0-A9297196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Tudo que você precisa é desejar adorar a Deus com um talento que ele já lhe deu.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5922F89-4759-9749-8350-DFE74CDDD5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09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5A3CA8-0C80-914D-AA2E-338DCD3D8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“Levem os fardos pesados uns dos outros e assim cumpram a lei de Cristo”. 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ADF5027-4768-F549-A8A8-11D05F2974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Gálatas 6:2 (NVI) </a:t>
            </a:r>
          </a:p>
        </p:txBody>
      </p:sp>
    </p:spTree>
    <p:extLst>
      <p:ext uri="{BB962C8B-B14F-4D97-AF65-F5344CB8AC3E}">
        <p14:creationId xmlns:p14="http://schemas.microsoft.com/office/powerpoint/2010/main" val="77112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D091CD4-4E11-F748-8977-66CE96C5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 você tiver o dom da bondade, você pode ajudar aos que estão ao seu redor.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BD24F6E-3D81-FB4B-B672-A826A45BE9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3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1FF12F2-24F5-2F44-A60A-1377481D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Talvez seu dom seja hospitalidade.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8B5EF9C8-3C71-0D4F-A810-C378F90864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79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BF9CADB-E791-2546-99FE-1211F2F2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Deus fica feliz quando você usa seus dons para ajudar os outros.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274BA18-FF86-CB4D-B1F6-5038732822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65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7AC0D59-D053-7D43-B00B-7E9E772F7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Quando você usa os dons com os quais Deus o abençoou, você está adorando-o.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C5AFEE0-5739-B54C-B0BF-2807AC3F77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0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E2A6BE9-924A-6042-9C2C-275DE2C3F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Bob Ross era uma famoso pintor que falava com uma voz gentil enquanto criava suas obras de arte.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7821274-B9A8-674F-8B8E-690444AAC4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4"/>
          <a:stretch/>
        </p:blipFill>
        <p:spPr>
          <a:xfrm>
            <a:off x="497840" y="831374"/>
            <a:ext cx="4924422" cy="5120640"/>
          </a:xfrm>
        </p:spPr>
      </p:pic>
    </p:spTree>
    <p:extLst>
      <p:ext uri="{BB962C8B-B14F-4D97-AF65-F5344CB8AC3E}">
        <p14:creationId xmlns:p14="http://schemas.microsoft.com/office/powerpoint/2010/main" val="263707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5053618-9D41-6C49-9A1A-B45E6B96B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Você pode estar imaginando, “qual é o meu dom?” 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36ED887-B42D-B145-9A1B-3963E99259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91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4">
            <a:extLst>
              <a:ext uri="{FF2B5EF4-FFF2-40B4-BE49-F238E27FC236}">
                <a16:creationId xmlns:a16="http://schemas.microsoft.com/office/drawing/2014/main" id="{5EB8FA96-F008-4411-AE3C-975EFC97D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1174693"/>
            <a:ext cx="4959458" cy="1712961"/>
          </a:xfrm>
        </p:spPr>
        <p:txBody>
          <a:bodyPr>
            <a:noAutofit/>
          </a:bodyPr>
          <a:lstStyle/>
          <a:p>
            <a:r>
              <a:rPr lang="pt-BR" sz="5400" b="1" dirty="0"/>
              <a:t>ADORANDO A DEUS COM SEUS </a:t>
            </a:r>
            <a:endParaRPr lang="pt-BR" sz="5400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C3C5C71-FF47-7E4D-A463-B10541F3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182" y="2887654"/>
            <a:ext cx="5882218" cy="1971675"/>
          </a:xfrm>
        </p:spPr>
        <p:txBody>
          <a:bodyPr>
            <a:noAutofit/>
          </a:bodyPr>
          <a:lstStyle/>
          <a:p>
            <a:r>
              <a:rPr lang="pt-BR" sz="16600" dirty="0">
                <a:ln w="53975">
                  <a:solidFill>
                    <a:srgbClr val="FFAD06"/>
                  </a:solidFill>
                </a:ln>
                <a:noFill/>
              </a:rPr>
              <a:t>DONS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D50902-07A9-4D7D-9523-9DE0A8930672}"/>
              </a:ext>
            </a:extLst>
          </p:cNvPr>
          <p:cNvSpPr txBox="1"/>
          <p:nvPr/>
        </p:nvSpPr>
        <p:spPr>
          <a:xfrm>
            <a:off x="991973" y="6023569"/>
            <a:ext cx="235548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GAIL BROECKEL</a:t>
            </a:r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91728362-2443-E942-91E6-761ED2FA860B}"/>
              </a:ext>
            </a:extLst>
          </p:cNvPr>
          <p:cNvSpPr/>
          <p:nvPr/>
        </p:nvSpPr>
        <p:spPr>
          <a:xfrm flipV="1">
            <a:off x="981772" y="6380375"/>
            <a:ext cx="546495" cy="369331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28B4D9D-E909-C645-9FC9-74CC36301D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2302"/>
            <a:ext cx="995863" cy="10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D8C2B9D-9EE3-AC49-86D1-8A6336340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“Assim, quer vocês comam, quer bebam, quer façam qualquer outra coisa, façam tudo para a glória de Deus”. 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A773E9-493D-D143-AD63-256FF911A8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 err="1"/>
              <a:t>I</a:t>
            </a:r>
            <a:r>
              <a:rPr lang="pt-BR" dirty="0"/>
              <a:t> Coríntios 10:31 (NVI) </a:t>
            </a:r>
          </a:p>
        </p:txBody>
      </p:sp>
    </p:spTree>
    <p:extLst>
      <p:ext uri="{BB962C8B-B14F-4D97-AF65-F5344CB8AC3E}">
        <p14:creationId xmlns:p14="http://schemas.microsoft.com/office/powerpoint/2010/main" val="375224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EB313AD-211B-2048-9694-CA722C58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Seu dom não precisa ser complicado.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0482C9D-0C8B-004E-8A3A-A8D5CF6F49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5"/>
          <a:stretch/>
        </p:blipFill>
        <p:spPr>
          <a:xfrm>
            <a:off x="5307648" y="671512"/>
            <a:ext cx="6172200" cy="5393055"/>
          </a:xfrm>
        </p:spPr>
      </p:pic>
    </p:spTree>
    <p:extLst>
      <p:ext uri="{BB962C8B-B14F-4D97-AF65-F5344CB8AC3E}">
        <p14:creationId xmlns:p14="http://schemas.microsoft.com/office/powerpoint/2010/main" val="22610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6ACC657-2C05-0F43-A295-3CDCF9A14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Um dom é um presente. Grande ou pequeno, você tem alguma coisa especial.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7ED47E0-FB6A-AB41-93D0-B726C8D471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68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00A2D30-C921-CD44-82CD-F370806D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Trabalhar juntos é o melhor de todos os dons.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DC13879-25BF-0C48-8248-0933513923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41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1B5504F-DCEA-2040-AF75-0AD53A8C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4"/>
            <a:ext cx="4338320" cy="4873626"/>
          </a:xfrm>
        </p:spPr>
        <p:txBody>
          <a:bodyPr/>
          <a:lstStyle/>
          <a:p>
            <a:r>
              <a:rPr lang="pt-BR" dirty="0"/>
              <a:t>Três macacos compartilhavam uma árvore na floresta. 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4E6534F-8C19-7844-9BBF-E41898483B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31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4E11739-1BC5-D045-80B3-9751CFFFC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macaco Banana sempre colhia bananas. O macaco Milho sempre colhia milho. O macaco Coco sempre colhia coco. 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D4A8993-8239-BC45-8534-AEE1F7F64A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39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CE8C043-FE6F-AA4C-9323-0E675FB5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EleS</a:t>
            </a:r>
            <a:r>
              <a:rPr lang="pt-BR" dirty="0"/>
              <a:t> </a:t>
            </a:r>
            <a:r>
              <a:rPr lang="pt-BR" dirty="0" err="1"/>
              <a:t>estavaM</a:t>
            </a:r>
            <a:r>
              <a:rPr lang="pt-BR" dirty="0"/>
              <a:t> muito </a:t>
            </a:r>
            <a:r>
              <a:rPr lang="pt-BR" dirty="0" err="1"/>
              <a:t>cansadoS</a:t>
            </a:r>
            <a:r>
              <a:rPr lang="pt-BR" dirty="0"/>
              <a:t> de comer a mesma coisa dia após dia. 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CFC177E1-0C47-984E-A07D-9C37A242CE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15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471F741-08AE-6F46-8816-87CD1981A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Um dia um primo do macaco Banana visitou-o do outro lado do rio. Seu nome era macaco Flor.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7552B8F-1CD6-B748-A0CA-C4E1AADE7C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41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8B16C93-4E73-AE43-9E14-BBF90E837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“Vocês já tentaram combinar seu alimento pondo seus ingredientes juntos ou trocando os itens de modo que você não coma a mesma coisa todos os dias? 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DF488CE0-FDF7-E24F-9BC2-53FA2C1C31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40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F9A9435-D50F-8346-BF19-4AE012006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Parece que se vocês trabalharem juntos, vocês poderão compartilhar suas posses individuais e ter uma boa refeição recompensadora a cada dia” 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B59D9DB0-4855-7147-93F3-9BDACF80FC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8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610D806-9AAF-6E4A-B019-92D852362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“Cada um exerça o dom que recebeu para servir os outros, administrando fielmente a graça de Deus em suas múltiplas formas. Se alguém fala, faça-o como quem transmite a palavra de Deus. Se alguém serve, faça-o com a força que Deus provê, de forma que em todas as coisas Deus seja glorificado mediante Jesus Cristo, a quem sejam a glória e o poder para todo o sempre. Amém” 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B06DF74-1D97-C145-8D3D-E4BF5D6BE5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/>
              <a:t>I</a:t>
            </a:r>
            <a:r>
              <a:rPr lang="pt-BR" dirty="0"/>
              <a:t> Pedro 4:10,11 (NVI) </a:t>
            </a:r>
          </a:p>
        </p:txBody>
      </p:sp>
    </p:spTree>
    <p:extLst>
      <p:ext uri="{BB962C8B-B14F-4D97-AF65-F5344CB8AC3E}">
        <p14:creationId xmlns:p14="http://schemas.microsoft.com/office/powerpoint/2010/main" val="22435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8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5FB54A9A-BC1E-4A7F-B1B5-7883AB034BC8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2E90C93C-3B20-2C4F-8140-0B4849D3B89E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D4000A-CD69-4FC8-9E7A-67BA1EB571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A864F4-FB98-4D96-AC10-49E40C109484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162A5F7D-5F76-4D13-8983-9ED7F0D960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4411</TotalTime>
  <Words>420</Words>
  <Application>Microsoft Office PowerPoint</Application>
  <PresentationFormat>Widescreen</PresentationFormat>
  <Paragraphs>28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Apresentação do PowerPoint</vt:lpstr>
      <vt:lpstr>DONS</vt:lpstr>
      <vt:lpstr>Três macacos compartilhavam uma árvore na floresta. </vt:lpstr>
      <vt:lpstr>Apresentação do PowerPoint</vt:lpstr>
      <vt:lpstr>EleS estavaM muito cansadoS de comer a mesma coisa dia após dia. 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Bondade é um dom que a maioria das pessoas já tem.</vt:lpstr>
      <vt:lpstr>Tudo que você precisa é desejar adorar a Deus com um talento que ele já lhe deu.</vt:lpstr>
      <vt:lpstr>Apresentação do PowerPoint</vt:lpstr>
      <vt:lpstr>Se você tiver o dom da bondade, você pode ajudar aos que estão ao seu redor. </vt:lpstr>
      <vt:lpstr>Talvez seu dom seja hospitalidade.</vt:lpstr>
      <vt:lpstr>Deus fica feliz quando você usa seus dons para ajudar os outros. </vt:lpstr>
      <vt:lpstr>Apresentação do PowerPoint</vt:lpstr>
      <vt:lpstr>Apresentação do PowerPoint</vt:lpstr>
      <vt:lpstr>Apresentação do PowerPoint</vt:lpstr>
      <vt:lpstr>Apresentação do PowerPoint</vt:lpstr>
      <vt:lpstr>Seu dom não precisa ser complicado. </vt:lpstr>
      <vt:lpstr>Apresentação do PowerPoint</vt:lpstr>
      <vt:lpstr>Trabalhar juntos é o melhor de todos os dons. 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Daiana Belén Escobar</cp:lastModifiedBy>
  <cp:revision>6</cp:revision>
  <dcterms:created xsi:type="dcterms:W3CDTF">2019-03-06T22:34:21Z</dcterms:created>
  <dcterms:modified xsi:type="dcterms:W3CDTF">2025-08-01T14:45:09Z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Order">
    <vt:lpwstr>29056400.0000000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