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8" r:id="rId5"/>
    <p:sldId id="25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93" r:id="rId20"/>
    <p:sldId id="287" r:id="rId21"/>
    <p:sldId id="288" r:id="rId22"/>
    <p:sldId id="289" r:id="rId23"/>
    <p:sldId id="290" r:id="rId24"/>
    <p:sldId id="291" r:id="rId25"/>
    <p:sldId id="292" r:id="rId26"/>
    <p:sldId id="294" r:id="rId27"/>
    <p:sldId id="295" r:id="rId28"/>
    <p:sldId id="272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215E9E"/>
    <a:srgbClr val="215968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8" autoAdjust="0"/>
    <p:restoredTop sz="95588"/>
  </p:normalViewPr>
  <p:slideViewPr>
    <p:cSldViewPr snapToGrid="0">
      <p:cViewPr varScale="1">
        <p:scale>
          <a:sx n="93" d="100"/>
          <a:sy n="93" d="100"/>
        </p:scale>
        <p:origin x="432" y="9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5748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083755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7613" y="4212041"/>
            <a:ext cx="4780643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613" y="1916340"/>
            <a:ext cx="4780643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0FC11D-F02B-4441-9FC1-794292CA67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30" y="-9428"/>
            <a:ext cx="4870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071" y="233362"/>
            <a:ext cx="4595789" cy="1364289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3F7DBE-E63B-EE47-922D-9B721FC293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8309" y="416509"/>
            <a:ext cx="1055062" cy="1055062"/>
          </a:xfrm>
          <a:prstGeom prst="ellipse">
            <a:avLst/>
          </a:prstGeom>
          <a:solidFill>
            <a:srgbClr val="10253F"/>
          </a:solidFill>
        </p:spPr>
        <p:txBody>
          <a:bodyPr anchor="ctr">
            <a:noAutofit/>
          </a:bodyPr>
          <a:lstStyle>
            <a:lvl1pPr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938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1FBC0-D193-8C45-BD3E-C10DED6C8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0544" y="430607"/>
            <a:ext cx="6042025" cy="5899150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36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6096000" y="136045"/>
            <a:ext cx="527850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985689" y="2276761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935408" y="2524118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995848" y="2893843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1FBC0-D193-8C45-BD3E-C10DED6C8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8329" y="430607"/>
            <a:ext cx="4554240" cy="5899150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None/>
              <a:defRPr sz="4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716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7" r:id="rId5"/>
    <p:sldLayoutId id="2147483661" r:id="rId6"/>
    <p:sldLayoutId id="2147483651" r:id="rId7"/>
    <p:sldLayoutId id="2147483665" r:id="rId8"/>
    <p:sldLayoutId id="2147483668" r:id="rId9"/>
    <p:sldLayoutId id="2147483653" r:id="rId10"/>
    <p:sldLayoutId id="2147483654" r:id="rId11"/>
    <p:sldLayoutId id="2147483655" r:id="rId12"/>
    <p:sldLayoutId id="2147483656" r:id="rId13"/>
    <p:sldLayoutId id="2147483662" r:id="rId14"/>
    <p:sldLayoutId id="2147483660" r:id="rId15"/>
    <p:sldLayoutId id="2147483664" r:id="rId16"/>
    <p:sldLayoutId id="2147483657" r:id="rId17"/>
    <p:sldLayoutId id="214748366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9730EA-090A-BD4A-B515-A963CC7F2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Algumas pessoas reconhecem a Deus como proprietário de todas as coisas que eles têm enquanto estão vivendo, mas diante da sua morte elas deixam totalmente Deus fora de seu planejamento.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14F92ED-4C4E-4048-87DA-94E1CFEAB8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81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3E1F8-8E6E-0A4A-BF3C-0546DFBB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 Deus possui tudo agora, por que não possuiria tudo diante da morte?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5993B3E-1DEF-9941-B3EA-3C415DB94F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88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9EC57-A68D-E34D-9658-96FECEF3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Mas nós confiamos totalmente em Deus em todas as áreas de nossa vida hoje?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B15D5B1-B47A-F54C-96E9-9301E54D27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26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E75D0-C241-4A44-AE41-2D645F30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alguns poucos cristãos têm um plano de sempre pôr Deus em primeiro lugar.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A5F2188-3817-9A42-B728-1593BB3348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91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A81D1B-F3A1-624B-98C4-0F28A4B7A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Por que tão poucos cristãos não planejam proteger suas posses com as quais Deus os confiou na terra?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15C221E-4DF2-154D-A8E6-C0E6A3247F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5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DEFE43-8D3D-1044-AF62-F4DCC910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O PLANO DE DEUS E O NOSSO PLANEJAMENTO </a:t>
            </a:r>
          </a:p>
        </p:txBody>
      </p:sp>
    </p:spTree>
    <p:extLst>
      <p:ext uri="{BB962C8B-B14F-4D97-AF65-F5344CB8AC3E}">
        <p14:creationId xmlns:p14="http://schemas.microsoft.com/office/powerpoint/2010/main" val="230769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4CAD105-7921-8C42-83D4-EA6EF6E8A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Eu creio que a maioria dos cristãos acredita que Deus os ama e que eles podem confiar que Deus sempre busca o melhor para eles e suas famílias.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7504273-9926-4A46-986D-47B68FC82C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89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BF0FD2-C32F-9A4B-8D08-709B39475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Pode esse mesmo Deus ser confiado com 100% de nossas vidas, incluindo nossos planejamentos de bens imobiliários?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39B17980-78D3-C54F-8A46-0856F0C35A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21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CC05FE-D1F2-E745-AA77-7334BE97B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Poderia ser o caso que a maneira que o mundo nos ensina planejar não é a maneira que Deus quer que planejemos? 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F511DDD2-12B2-4E47-A3DB-4C656D7E83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71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45B462-84C6-D54E-9985-5FEB1D458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Mas os indivíduos em todas as partes do mundo têm a oportunidade de escolher fazer um plano que supra as necessidades de suas famílias e também honre a Deus pondo-o em primeiro lugar. 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4575B4F1-7B8F-1E43-A25A-6D99E1B74A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06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5344" y="1898279"/>
            <a:ext cx="5012872" cy="1712961"/>
          </a:xfrm>
        </p:spPr>
        <p:txBody>
          <a:bodyPr>
            <a:noAutofit/>
          </a:bodyPr>
          <a:lstStyle/>
          <a:p>
            <a:pPr lvl="1"/>
            <a:r>
              <a:rPr lang="pt-BR" sz="6600" cap="none" dirty="0"/>
              <a:t>ISSO COMPUTA PARA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743" y="3904553"/>
            <a:ext cx="7246257" cy="1971675"/>
          </a:xfrm>
        </p:spPr>
        <p:txBody>
          <a:bodyPr>
            <a:noAutofit/>
          </a:bodyPr>
          <a:lstStyle/>
          <a:p>
            <a:r>
              <a:rPr lang="pt-BR" sz="16600" dirty="0">
                <a:ln w="41275">
                  <a:solidFill>
                    <a:srgbClr val="385D8A"/>
                  </a:solidFill>
                </a:ln>
                <a:noFill/>
              </a:rPr>
              <a:t>VOCÊ?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91973" y="6023569"/>
            <a:ext cx="235548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DENNIS R. CARLSON 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81772" y="638037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B971267-43D7-D249-88BE-7DCC1D1059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6228"/>
            <a:ext cx="981772" cy="9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E6469-26B9-4644-8A71-D4BF2D2A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Colocando Deus em primeiro lugar, nós pomos em desvantagem nossas famílias?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1FA0673-4DFD-C949-B93E-7F81BDA9F6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48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0FE3F9-F4DC-1D4D-8269-F676E2BD5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“Se alguém não cuida de seus parentes, e especialmente dos de sua própria família, negou a fé e é pior que um descrente”.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B099A2-C2F0-0F48-B40C-976C3D7772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I</a:t>
            </a:r>
            <a:r>
              <a:rPr lang="pt-BR" dirty="0"/>
              <a:t> Tim. 5:8, NVI</a:t>
            </a:r>
          </a:p>
        </p:txBody>
      </p:sp>
    </p:spTree>
    <p:extLst>
      <p:ext uri="{BB962C8B-B14F-4D97-AF65-F5344CB8AC3E}">
        <p14:creationId xmlns:p14="http://schemas.microsoft.com/office/powerpoint/2010/main" val="399755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649B3-E60F-724E-92E0-43BFBC3F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deveríamos ser reformadores em nosso planejamento imobiliário de doações planejadas.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72EF5BD-09A9-E245-B632-71CD29FE25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1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9FFFB-1AFC-7D4C-84B1-46DCDEE3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Deus deseja que Seus seguidores disponham pessoalmente de seus bens, enquanto isto lhes seja possível.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4FCF4F43-A20B-4842-953C-B46F554974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08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0A572B6-CE66-FA46-9204-7167C30AE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“Temos porventura de renunciar a tudo que consideramos nossa propriedade?” Pode isto não nos ser exigido ainda, mas devemos estar prontos a fazê-lo por amor de Cristo”. 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FF6D8D-F18C-1040-80D0-1237E2462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Conselhos sobre Mordomia, p. 328. </a:t>
            </a:r>
          </a:p>
        </p:txBody>
      </p:sp>
    </p:spTree>
    <p:extLst>
      <p:ext uri="{BB962C8B-B14F-4D97-AF65-F5344CB8AC3E}">
        <p14:creationId xmlns:p14="http://schemas.microsoft.com/office/powerpoint/2010/main" val="415151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653272-3A40-4A4F-BBC1-BE8BBB677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“Mas, acima de tudo, coloque a obra de Deus em primeiro lugar e faça o que ele quer. Então as outras coisas serão suas também”.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AB4363-9F2B-9242-AB75-2A72336687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Mat. 6:33</a:t>
            </a:r>
          </a:p>
        </p:txBody>
      </p:sp>
    </p:spTree>
    <p:extLst>
      <p:ext uri="{BB962C8B-B14F-4D97-AF65-F5344CB8AC3E}">
        <p14:creationId xmlns:p14="http://schemas.microsoft.com/office/powerpoint/2010/main" val="34265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B89E9-D033-824A-A8CF-45269E94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 a ideia esteja sempre presente de que é com a Propriedade do Senhor que você está lidando.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40B4E3B-EFA0-324B-8499-63309C20AE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45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5A4D1-38F2-B34E-BE67-40A3B6EC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Muitos poucos sabiam o que era androide em 1965.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5ABC950-9BAD-F94E-8E19-F6656EEA4D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6"/>
          <a:stretch/>
        </p:blipFill>
        <p:spPr>
          <a:xfrm>
            <a:off x="5307648" y="671512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3959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E0665-D76B-304E-81FA-D28473CD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 2016, um Robô chamado Sophia recebeu cidadania da Arábia Saudita.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FCCC075-2505-2F4B-8B8B-8B51A49386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81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AD927F-6883-794E-B025-A43CD36FA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Hoje os seres humanos estão mais cientes do que é um Androide por causa dos Smartphones.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1FC67DCF-230B-C44C-BE98-DC95670A56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4C227-D572-BF41-AFCF-DF6CFFA0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Mas mesmo este primeiro personagem Androide fictício de vez em quando dizia “Isso não computa”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E95B541-A451-A34D-8A09-18EC2D49D9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2"/>
          <a:stretch/>
        </p:blipFill>
        <p:spPr>
          <a:xfrm>
            <a:off x="5307648" y="671512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36329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596FCD8-7508-254E-BEEF-323C4263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VOCÊ É MAIS ESPERTO DO QUE UM ANDROIDE? </a:t>
            </a:r>
          </a:p>
        </p:txBody>
      </p:sp>
    </p:spTree>
    <p:extLst>
      <p:ext uri="{BB962C8B-B14F-4D97-AF65-F5344CB8AC3E}">
        <p14:creationId xmlns:p14="http://schemas.microsoft.com/office/powerpoint/2010/main" val="4163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17A578-8BB5-4DBA-91BB-D17C70416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F87C49-6875-45D1-86D0-F8300B15AED4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3.xml><?xml version="1.0" encoding="utf-8"?>
<ds:datastoreItem xmlns:ds="http://schemas.openxmlformats.org/officeDocument/2006/customXml" ds:itemID="{8296254A-E6A7-487F-A0B0-A5415DAC5B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4302</TotalTime>
  <Words>450</Words>
  <Application>Microsoft Office PowerPoint</Application>
  <PresentationFormat>Widescreen</PresentationFormat>
  <Paragraphs>29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VOCÊ?</vt:lpstr>
      <vt:lpstr>Apresentação do PowerPoint</vt:lpstr>
      <vt:lpstr>Que a ideia esteja sempre presente de que é com a Propriedade do Senhor que você está lidando. </vt:lpstr>
      <vt:lpstr>Muitos poucos sabiam o que era androide em 1965.</vt:lpstr>
      <vt:lpstr>Em 2016, um Robô chamado Sophia recebeu cidadania da Arábia Saudita. </vt:lpstr>
      <vt:lpstr>Apresentação do PowerPoint</vt:lpstr>
      <vt:lpstr>Mas mesmo este primeiro personagem Androide fictício de vez em quando dizia “Isso não computa” </vt:lpstr>
      <vt:lpstr>VOCÊ É MAIS ESPERTO DO QUE UM ANDROIDE? </vt:lpstr>
      <vt:lpstr>Apresentação do PowerPoint</vt:lpstr>
      <vt:lpstr>Se Deus possui tudo agora, por que não possuiria tudo diante da morte? </vt:lpstr>
      <vt:lpstr>Mas nós confiamos totalmente em Deus em todas as áreas de nossa vida hoje?</vt:lpstr>
      <vt:lpstr>alguns poucos cristãos têm um plano de sempre pôr Deus em primeiro lugar. </vt:lpstr>
      <vt:lpstr>Apresentação do PowerPoint</vt:lpstr>
      <vt:lpstr>O PLANO DE DEUS E O NOSSO PLANEJAMENTO </vt:lpstr>
      <vt:lpstr>Apresentação do PowerPoint</vt:lpstr>
      <vt:lpstr>Apresentação do PowerPoint</vt:lpstr>
      <vt:lpstr>Apresentação do PowerPoint</vt:lpstr>
      <vt:lpstr>Apresentação do PowerPoint</vt:lpstr>
      <vt:lpstr>Colocando Deus em primeiro lugar, nós pomos em desvantagem nossas famílias? </vt:lpstr>
      <vt:lpstr>Apresentação do PowerPoint</vt:lpstr>
      <vt:lpstr>deveríamos ser reformadores em nosso planejamento imobiliário de doações planejadas. </vt:lpstr>
      <vt:lpstr>Deus deseja que Seus seguidores disponham pessoalmente de seus bens, enquanto isto lhes seja possível.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5</cp:revision>
  <dcterms:created xsi:type="dcterms:W3CDTF">2019-03-06T22:34:21Z</dcterms:created>
  <dcterms:modified xsi:type="dcterms:W3CDTF">2025-08-01T14:44:23Z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29056200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