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86" r:id="rId11"/>
    <p:sldId id="278" r:id="rId12"/>
    <p:sldId id="280" r:id="rId13"/>
    <p:sldId id="279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72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588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25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F4BC6B-CB50-BD4E-9119-30A9ECB6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Através de nossas ofertas voluntárias nós expressamos nosso amor por aquele que primeiro nos amou.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7C83A02-94FE-314E-8074-0D89F059C8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9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09F5F-4B3E-E846-B592-ED486A21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doando nós reconhecemos Deus como o doador e perdoador.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7AB6D9F-44B3-594F-BDC9-07AC771DA9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9B04A0-59D1-E34C-8730-6C2A9944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supremo dom de Deus é o maior incentivo para doarmos.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E3317923-943E-5642-9068-7FD6571199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7438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5B4-69AC-B143-BE97-C1E1F099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 é uma resposta às bênçãos de Deus.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5BA1E33-FA29-0D44-849F-CF0BC5D4C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16756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B6E8FA-4644-7041-82E7-947BD9B9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Quando nosso benfeitor celestial se esquece de atender nossas necessidades, quando se esquece de ser gracioso, e nenhum de seus dons flui para nossos depósitos, nossos </a:t>
            </a:r>
            <a:r>
              <a:rPr lang="pt-BR" dirty="0" err="1"/>
              <a:t>graneleiros</a:t>
            </a:r>
            <a:r>
              <a:rPr lang="pt-BR" dirty="0"/>
              <a:t>, e nossos celeiros – então podemos defender uma desculpa para retermos nossas ofertas” 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A1E030-6136-1D4C-A33A-E37C1F469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Jan. 4, 1881. </a:t>
            </a:r>
          </a:p>
        </p:txBody>
      </p:sp>
    </p:spTree>
    <p:extLst>
      <p:ext uri="{BB962C8B-B14F-4D97-AF65-F5344CB8AC3E}">
        <p14:creationId xmlns:p14="http://schemas.microsoft.com/office/powerpoint/2010/main" val="30855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B0F3A2-D7F9-6546-A23F-498A57E2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PROPÓSITO </a:t>
            </a:r>
          </a:p>
        </p:txBody>
      </p:sp>
    </p:spTree>
    <p:extLst>
      <p:ext uri="{BB962C8B-B14F-4D97-AF65-F5344CB8AC3E}">
        <p14:creationId xmlns:p14="http://schemas.microsoft.com/office/powerpoint/2010/main" val="36836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B837E7-7ED7-2B49-A41F-AFF78A7F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razões por trás do ato de dar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126EC08-5154-E345-872A-11528D507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990344" cy="4351338"/>
          </a:xfrm>
        </p:spPr>
        <p:txBody>
          <a:bodyPr anchor="ctr"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É um ato de adoração.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Isso promove a missão da igreja.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É uma boa mordomia. 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68D0A897-0C41-9143-A19E-D3D5CBBE51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3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7119B-8ADB-2A42-A141-F18B3A5E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sistema de dízimos e ofertas tinha a intenção de impressionar a mente dos homens com uma grande verdade, que Deus é a fonte de toda bênção para suas criaturas, e que a ele é devida a gratidão do homem pelos bons dons de sua providência”.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349AC0-50F8-E84B-A8F8-3E43ACD6A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</a:t>
            </a:r>
            <a:r>
              <a:rPr lang="pt-BR" dirty="0" err="1"/>
              <a:t>Sept</a:t>
            </a:r>
            <a:r>
              <a:rPr lang="pt-BR" dirty="0"/>
              <a:t>. 10, 1889. </a:t>
            </a:r>
          </a:p>
        </p:txBody>
      </p:sp>
    </p:spTree>
    <p:extLst>
      <p:ext uri="{BB962C8B-B14F-4D97-AF65-F5344CB8AC3E}">
        <p14:creationId xmlns:p14="http://schemas.microsoft.com/office/powerpoint/2010/main" val="326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BD029B0-7318-4A45-B397-E7C6F1C0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Através da doação nós damos louvores e graças a Deus pela sua excelência e bondade.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6FB0E65-04B3-7843-A2A2-9B0AA75F8B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2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9375B1-8EC2-BE47-AB5F-EA943C00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povo de Deus dá apoio à obra de Deus, especialmente “sustentando os obreiros do evangelho em seu trabalho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610EC90-714B-9248-86A3-CE44835FDD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2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>
            <a:noAutofit/>
          </a:bodyPr>
          <a:lstStyle/>
          <a:p>
            <a:r>
              <a:rPr lang="pt-BR" dirty="0"/>
              <a:t>UM PACOTE INSEPARÁVEL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067743" y="6131348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ALAIN G. CORALIE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057542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784539"/>
            <a:ext cx="6807200" cy="197167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pt-BR" sz="13800" b="0" dirty="0">
                <a:solidFill>
                  <a:srgbClr val="215E9E"/>
                </a:solidFill>
              </a:rPr>
              <a:t>DAR </a:t>
            </a:r>
            <a:r>
              <a:rPr lang="pt-BR" sz="13800" b="0" cap="none" dirty="0">
                <a:solidFill>
                  <a:srgbClr val="215E9E"/>
                </a:solidFill>
              </a:rPr>
              <a:t>e</a:t>
            </a:r>
            <a:r>
              <a:rPr lang="pt-BR" sz="13800" b="0" dirty="0">
                <a:solidFill>
                  <a:srgbClr val="215E9E"/>
                </a:solidFill>
              </a:rPr>
              <a:t> </a:t>
            </a:r>
            <a:br>
              <a:rPr lang="pt-BR" sz="13800" b="0" dirty="0"/>
            </a:br>
            <a:r>
              <a:rPr lang="pt-BR" sz="13800" b="0" dirty="0">
                <a:ln w="38100">
                  <a:solidFill>
                    <a:schemeClr val="bg1"/>
                  </a:solidFill>
                </a:ln>
                <a:noFill/>
              </a:rPr>
              <a:t>ADORAR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20" y="5756690"/>
            <a:ext cx="1113763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F6A42B9-C425-7549-BFDE-CFC10A9A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doação não é para a igreja, mas para Deus.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F71900B-2370-1F4D-BCB6-692063208F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1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0FE996-0344-9446-B873-77F2CB695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damos durante a adoração corporativa porque cremos na mordomia cristã.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2DCF05C-D0DD-F341-B203-A8DC40D0E0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1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71E7FF-A41D-2241-8789-A2B35377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ato de doar é um ato de dedicação e adoração.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656B02A-82B2-BA41-912C-A3109ED7D9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7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B532C38-F62A-1748-8484-0E16345E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próprio ato de dar expande o coração do doador e liga-o mais completamente ao redentor do mundo”. 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6A0CED-5CCB-744C-9F49-97835C2A3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</a:t>
            </a:r>
            <a:r>
              <a:rPr lang="pt-BR" dirty="0" err="1"/>
              <a:t>Oct</a:t>
            </a:r>
            <a:r>
              <a:rPr lang="pt-BR" dirty="0"/>
              <a:t>. 31, 1878. </a:t>
            </a:r>
          </a:p>
        </p:txBody>
      </p:sp>
    </p:spTree>
    <p:extLst>
      <p:ext uri="{BB962C8B-B14F-4D97-AF65-F5344CB8AC3E}">
        <p14:creationId xmlns:p14="http://schemas.microsoft.com/office/powerpoint/2010/main" val="9165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44B9BB0-A852-1C41-A9DE-64CD6A1C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devolução dos dízimos e doação das ofertas não é um pensamento atrasado dentro do contexto Adventista de adoração.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31E7696-E970-0E4F-92AA-1BA2DEC167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1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AF9890-19D2-5548-89C3-98A57B10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TEOLOGIA </a:t>
            </a:r>
          </a:p>
        </p:txBody>
      </p:sp>
    </p:spTree>
    <p:extLst>
      <p:ext uri="{BB962C8B-B14F-4D97-AF65-F5344CB8AC3E}">
        <p14:creationId xmlns:p14="http://schemas.microsoft.com/office/powerpoint/2010/main" val="26908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DB11139-17D3-F340-9C32-BCCFAA16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Reconhecimento explícito do amor e cuidado de Deus permeia o ato de doar.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761A05D-1C76-654C-9DC3-F1EE94BE7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8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F12840-29ED-834F-8C93-DBDAA0D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Deus, o Criador, Redentor e mantenedor de seu povo, merece total adoração. 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08F98794-106D-9A4A-BC6E-4307912C0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6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6CF1E0F-AF9E-AC46-8AB4-515F0797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é fiel ao prover para seu povo.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4418B98-AAAB-4541-96E0-C570FA74C4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01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419257-3670-1E40-9ECC-9FC4CA1F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“Todas as bênçãos precisam vir por meio de um Mediador. Agora todo membro da família humana está inteiramente entregue nas mãos de Cristo, e tudo que possuímos - quer seja o dom de dinheiro, de casas, de terras, de faculdades de raciocínio, de força física, ou de talentos intelectuais - nesta vida presente, e as bênçãos da vida futura, é colocado em nosso poder como tesouros de Deus a serem aplicados fielmente para benefício do homem. Todo dom é assinalado pela cruz e traz a imagem e a inscrição de Jesus Cristo. Todas as coisas provêm de Deus. Desde os menores benefícios até a maior bênção, tudo flui através do único Conduto - uma mediação sobre-humana salpicada com o sangue cujo valor é inestimável porque era a vida de Deus em Seu Filho”. 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DCCEC64-3470-BC4A-AB5C-F8EF3E796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Fé e Obras, p. 22</a:t>
            </a:r>
          </a:p>
        </p:txBody>
      </p:sp>
    </p:spTree>
    <p:extLst>
      <p:ext uri="{BB962C8B-B14F-4D97-AF65-F5344CB8AC3E}">
        <p14:creationId xmlns:p14="http://schemas.microsoft.com/office/powerpoint/2010/main" val="11715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D7A8-9F2B-AC48-92FF-1D84205D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Vivemos numa época onde muitos adoram o dinheiro.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4F1AD2B-AB51-F945-9AF2-7E1631059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575AB7-FE45-D546-BD74-1F998EFF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 é uma mordomia de graça divina.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CA15EDA-BFCB-1A4A-B818-9E1F9BF064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25485D-2204-8F48-9240-FB348D18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Ao doarmos com um coração grato, Deus nos abençoa de acordo com isso.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E768017-3BE0-3945-8AB1-67DA321C1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06F6241-534E-004B-8B31-1D4E2CB9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Doar expressa nossa total ligação com Deus que é o âmago da verdadeira adoração.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069A37D-3988-5141-9143-EF029F3EB3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6C287-3E25-414F-A0B6-ADA02E40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convida seu povo a adorá-lo com seu dinheiro.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EFFF4DF-1EE8-0740-968B-7359D3070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9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4FBA57-DB23-C645-B1D6-50AF735A1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“Pertencemos a Deus; somos Seus filhos e filhas - Seus pela criação e Seus pelo dom de Seu Filho unigênito, para a nossa redenção. “Não sois de vós mesmos... fostes comprados por bom preço; glorificai, pois, a Deus no vosso corpo e no vosso espírito, os quais pertencem a Deus.” </a:t>
            </a:r>
            <a:r>
              <a:rPr lang="pt-BR" dirty="0" err="1"/>
              <a:t>I</a:t>
            </a:r>
            <a:r>
              <a:rPr lang="pt-BR" dirty="0"/>
              <a:t> Cor. 6:19 e 20. A mente, o coração, a vontade, e as afeições pertencem a Deus; do Senhor é o dinheiro que manuseamos. Todo bem que recebemos e desfrutamos resulta da benevolência divina. Deus é o liberal doador de todo bem, e deseja que, da parte de quem recebe, haja reconhecimento dessas dádivas que proveem todas as necessidades do corpo e </a:t>
            </a:r>
            <a:r>
              <a:rPr lang="pt-BR"/>
              <a:t>da alma” .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0D536B8-52CD-264E-8C2C-A242481B1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72. </a:t>
            </a:r>
          </a:p>
        </p:txBody>
      </p:sp>
    </p:spTree>
    <p:extLst>
      <p:ext uri="{BB962C8B-B14F-4D97-AF65-F5344CB8AC3E}">
        <p14:creationId xmlns:p14="http://schemas.microsoft.com/office/powerpoint/2010/main" val="3090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0B3983-AEF2-6A41-9CE5-E388E3588F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Por que devemos adorar a Deus com nossos dons? </a:t>
            </a:r>
          </a:p>
          <a:p>
            <a:r>
              <a:rPr lang="pt-BR" dirty="0"/>
              <a:t>Para que finalidade nós damos nossos dízimos e ofertas?</a:t>
            </a:r>
          </a:p>
          <a:p>
            <a:r>
              <a:rPr lang="pt-BR" dirty="0"/>
              <a:t> O que nós expressamos através desses dons? </a:t>
            </a:r>
          </a:p>
        </p:txBody>
      </p:sp>
      <p:pic>
        <p:nvPicPr>
          <p:cNvPr id="18" name="Picture 1929">
            <a:extLst>
              <a:ext uri="{FF2B5EF4-FFF2-40B4-BE49-F238E27FC236}">
                <a16:creationId xmlns:a16="http://schemas.microsoft.com/office/drawing/2014/main" id="{7CD47BC4-9905-A649-B364-15C44C79BCF6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17136-4969-734E-8E62-2C953F6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INCENTIVO </a:t>
            </a:r>
          </a:p>
        </p:txBody>
      </p:sp>
    </p:spTree>
    <p:extLst>
      <p:ext uri="{BB962C8B-B14F-4D97-AF65-F5344CB8AC3E}">
        <p14:creationId xmlns:p14="http://schemas.microsoft.com/office/powerpoint/2010/main" val="3353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7E530-5729-EA4F-BDC6-EF04032F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nossa doação é uma resposta ao sentimento do coração pela graça de Deus para conosco.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00476D1-9795-1748-BB86-8AEE92A6F6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2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90BD1-E1F4-5643-81D2-3E0FD17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doação cristã é uma expressão de adoração ao criador.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AA90509-250B-0047-8B89-D2997A3A7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1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045263-FD50-42B8-8DF2-78C6E89E7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92336-0D65-409A-9FC1-57654D8DD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816DAD-5635-41E7-8DBB-78330C9D2C3C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784</Words>
  <Application>Microsoft Office PowerPoint</Application>
  <PresentationFormat>Widescreen</PresentationFormat>
  <Paragraphs>45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DAR e  ADORAR</vt:lpstr>
      <vt:lpstr>Vivemos numa época onde muitos adoram o dinheiro. </vt:lpstr>
      <vt:lpstr>Deus convida seu povo a adorá-lo com seu dinheiro. </vt:lpstr>
      <vt:lpstr>Apresentação do PowerPoint</vt:lpstr>
      <vt:lpstr>Apresentação do PowerPoint</vt:lpstr>
      <vt:lpstr>INCENTIVO </vt:lpstr>
      <vt:lpstr>nossa doação é uma resposta ao sentimento do coração pela graça de Deus para conosco.</vt:lpstr>
      <vt:lpstr>A doação cristã é uma expressão de adoração ao criador.</vt:lpstr>
      <vt:lpstr>Apresentação do PowerPoint</vt:lpstr>
      <vt:lpstr>doando nós reconhecemos Deus como o doador e perdoador. </vt:lpstr>
      <vt:lpstr>Apresentação do PowerPoint</vt:lpstr>
      <vt:lpstr>dar é uma resposta às bênçãos de Deus.</vt:lpstr>
      <vt:lpstr>Apresentação do PowerPoint</vt:lpstr>
      <vt:lpstr>PROPÓSITO </vt:lpstr>
      <vt:lpstr>as razões por trás do ato de dar</vt:lpstr>
      <vt:lpstr>Apresentação do PowerPoint</vt:lpstr>
      <vt:lpstr>Apresentação do PowerPoint</vt:lpstr>
      <vt:lpstr>Apresentação do PowerPoint</vt:lpstr>
      <vt:lpstr>nossa doação não é para a igreja, mas para Deus. </vt:lpstr>
      <vt:lpstr>Apresentação do PowerPoint</vt:lpstr>
      <vt:lpstr>o ato de doar é um ato de dedicação e adoração. </vt:lpstr>
      <vt:lpstr>Apresentação do PowerPoint</vt:lpstr>
      <vt:lpstr>Apresentação do PowerPoint</vt:lpstr>
      <vt:lpstr>TEOLOGIA </vt:lpstr>
      <vt:lpstr>Apresentação do PowerPoint</vt:lpstr>
      <vt:lpstr>Deus, o Criador, Redentor e mantenedor de seu povo, merece total adoração. </vt:lpstr>
      <vt:lpstr>Deus é fiel ao prover para seu povo.</vt:lpstr>
      <vt:lpstr>Apresentação do PowerPoint</vt:lpstr>
      <vt:lpstr>Dar é uma mordomia de graça divina. </vt:lpstr>
      <vt:lpstr>Ao doarmos com um coração grato, Deus nos abençoa de acordo com isso.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2025-08-01T14:27:20Z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29055600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