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5"/>
  </p:handoutMasterIdLst>
  <p:sldIdLst>
    <p:sldId id="273" r:id="rId5"/>
    <p:sldId id="257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4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27513-58AD-6649-A4D7-FB245E479F74}" v="112" dt="2020-09-08T22:38:17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5588"/>
  </p:normalViewPr>
  <p:slideViewPr>
    <p:cSldViewPr snapToGrid="0">
      <p:cViewPr varScale="1">
        <p:scale>
          <a:sx n="93" d="100"/>
          <a:sy n="93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20:43:41.428" idx="4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770CA0-62BB-234B-B54C-A84AAFBD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 INESPERADO</a:t>
            </a:r>
          </a:p>
        </p:txBody>
      </p:sp>
    </p:spTree>
    <p:extLst>
      <p:ext uri="{BB962C8B-B14F-4D97-AF65-F5344CB8AC3E}">
        <p14:creationId xmlns:p14="http://schemas.microsoft.com/office/powerpoint/2010/main" val="33071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AF8DF3-CEF1-3B42-B819-CCF5935D7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Diabo, o inimigo de vocês, anda ao redor como leão, rugindo e procurando a quem possa devorar.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14B0CB-B89E-4844-8BFE-E772C3492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</a:t>
            </a:r>
            <a:r>
              <a:rPr lang="pt-BR" dirty="0"/>
              <a:t> Pedro 5: 8 NVI</a:t>
            </a:r>
          </a:p>
        </p:txBody>
      </p:sp>
    </p:spTree>
    <p:extLst>
      <p:ext uri="{BB962C8B-B14F-4D97-AF65-F5344CB8AC3E}">
        <p14:creationId xmlns:p14="http://schemas.microsoft.com/office/powerpoint/2010/main" val="6312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532E53F-13B9-BB40-A29C-3A680B25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manhã antes das aulas, eu estava correndo com outras crianças no mesmo ginásio da escola...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1734C5A6-1FB3-C84E-9508-E609F0971F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6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5AD7BB-55AE-E649-A370-7B459D0D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tive uma lesão cerebral.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F9F0810-8FE3-6742-8B93-CE2A0CF1BA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7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3D2470-77D7-4345-8901-9566F4580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“Tudo o que fizerem, façam de todo o coração, como para o Senhor, e não para os homens".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C89CB8-91BB-0C42-AA90-2B2FDA7BD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Colossenses 3:23 </a:t>
            </a:r>
          </a:p>
        </p:txBody>
      </p:sp>
    </p:spTree>
    <p:extLst>
      <p:ext uri="{BB962C8B-B14F-4D97-AF65-F5344CB8AC3E}">
        <p14:creationId xmlns:p14="http://schemas.microsoft.com/office/powerpoint/2010/main" val="3776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D5B27FA-18DF-E947-9504-E6A80009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Minha mãe e outros membros da família me ajudaram com os enfeites e também cumprir com todos os pedidos. 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6831850-65A4-4E47-944D-D287A0611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1124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8B0729-1A4B-C149-AA1B-1C365C0B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Juntos abençoamos uns aos outros e louvamos ao Senhor.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F864E45-9BA4-CB4D-9924-4911166F03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1739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F0320-7096-194E-8834-69BB080C2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“corramos com perseverança a corrida que nos está proposta”.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27BCB5-3309-6242-AC43-ADF3F8601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Heb.12:1 NVI</a:t>
            </a:r>
          </a:p>
        </p:txBody>
      </p:sp>
    </p:spTree>
    <p:extLst>
      <p:ext uri="{BB962C8B-B14F-4D97-AF65-F5344CB8AC3E}">
        <p14:creationId xmlns:p14="http://schemas.microsoft.com/office/powerpoint/2010/main" val="19273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48D03B-B1EC-0D47-90C7-12ACB6D0E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Não é do tipo de corridas que você corre em uma pista, mas do tipo que as pessoas que amam você estão mantendo você em suas orações evitando os escorregões...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72E9C8D-F39C-9B4B-826A-C64E1CEB2C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0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19849C-60C8-834D-B59C-26910A4A0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 Jesus está no final de cada volta oferecendo um copo de água fria ou um pano macio para limpar o suor do rosto. E Ele, acima de tudo, é o melhor prêmio depois da linha de chegada.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98D4508-4F8B-1F44-A7C1-5B3BAE1EDC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72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3048" y="2703799"/>
            <a:ext cx="8001477" cy="1655762"/>
          </a:xfrm>
        </p:spPr>
        <p:txBody>
          <a:bodyPr>
            <a:noAutofit/>
          </a:bodyPr>
          <a:lstStyle/>
          <a:p>
            <a:pPr algn="l"/>
            <a:r>
              <a:rPr lang="pt-BR" sz="13800" dirty="0">
                <a:solidFill>
                  <a:schemeClr val="accent6">
                    <a:lumMod val="50000"/>
                  </a:schemeClr>
                </a:solidFill>
              </a:rPr>
              <a:t>corrida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817330" y="4553661"/>
            <a:ext cx="7635517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PELOS OS ORNAMENTOS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737370" cy="369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KATHY HECHT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84B6C5-A935-774C-9EFA-5D55F779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" y="5476991"/>
            <a:ext cx="1406277" cy="14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13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1AC27BE-5079-AB4D-9892-92221936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gosta de fazer coisas?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AE60FAEE-7567-7046-A8F7-A0BFE8B970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03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F0CABB-AD74-F94F-88F7-1800E8B5E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que as suas mãos tiverem que fazer, que o façam com toda a sua força”.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D79394-FA5D-BC4A-A666-63BEEA53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Eclesiastes 9:10 NVI </a:t>
            </a:r>
          </a:p>
        </p:txBody>
      </p:sp>
    </p:spTree>
    <p:extLst>
      <p:ext uri="{BB962C8B-B14F-4D97-AF65-F5344CB8AC3E}">
        <p14:creationId xmlns:p14="http://schemas.microsoft.com/office/powerpoint/2010/main" val="12565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BA9A787-FD07-2343-999A-5FC7F76E0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 enfeite para árvore de Natal que eu tinha visto feito de carretéis de linha vazios.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1C1A078-3414-034E-938C-507986051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0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0C766F2-4F4E-FA44-A7B5-2C7A9FD7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UM PROJETO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12175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B2A40B4-94A6-5E42-8B25-D8FF412F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Eu também queria contribuir com o esforço de investimento. 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CE67812-D5A3-6B47-B866-BF1F18DD30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5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21588F-C41D-6B48-BFE5-341BC05F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Fiz algumas amostras que eu poderia expor na feira da nossa igreja.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1047BC66-D664-C246-AD72-B289DEF40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0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61A869-77E0-4F4A-B38B-36302C81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realmente senti que estava fazendo algo para Jesus.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B0069F8-88CA-9248-A701-10F38F00F1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24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F04EFF-6177-4ED1-A07C-8A38E5A5D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41857-6A03-4402-A146-37467696FD8E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2716A081-C62D-4076-9D4D-7C6A259C8F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289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</vt:lpstr>
      <vt:lpstr>Você gosta de fazer coisas? </vt:lpstr>
      <vt:lpstr>Apresentação do PowerPoint</vt:lpstr>
      <vt:lpstr>Apresentação do PowerPoint</vt:lpstr>
      <vt:lpstr>CRIANDO UM PROJETO DE INVESTIMENTO</vt:lpstr>
      <vt:lpstr>Apresentação do PowerPoint</vt:lpstr>
      <vt:lpstr>Apresentação do PowerPoint</vt:lpstr>
      <vt:lpstr>eu realmente senti que estava fazendo algo para Jesus.</vt:lpstr>
      <vt:lpstr>DESAFIO INESPERADO</vt:lpstr>
      <vt:lpstr>Apresentação do PowerPoint</vt:lpstr>
      <vt:lpstr>Apresentação do PowerPoint</vt:lpstr>
      <vt:lpstr>eu tive uma lesão cerebral.</vt:lpstr>
      <vt:lpstr>Apresentação do PowerPoint</vt:lpstr>
      <vt:lpstr>Apresentação do PowerPoint</vt:lpstr>
      <vt:lpstr>Juntos abençoamos uns aos outros e louvamos ao Senhor.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5</cp:revision>
  <dcterms:created xsi:type="dcterms:W3CDTF">2019-03-06T22:34:21Z</dcterms:created>
  <dcterms:modified xsi:type="dcterms:W3CDTF">2025-08-01T14:56:32Z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