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5"/>
  </p:handoutMasterIdLst>
  <p:sldIdLst>
    <p:sldId id="273" r:id="rId5"/>
    <p:sldId id="257" r:id="rId6"/>
    <p:sldId id="274" r:id="rId7"/>
    <p:sldId id="29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1" r:id="rId24"/>
    <p:sldId id="292" r:id="rId25"/>
    <p:sldId id="293" r:id="rId26"/>
    <p:sldId id="294" r:id="rId27"/>
    <p:sldId id="295" r:id="rId28"/>
    <p:sldId id="298" r:id="rId29"/>
    <p:sldId id="296" r:id="rId30"/>
    <p:sldId id="297" r:id="rId31"/>
    <p:sldId id="299" r:id="rId32"/>
    <p:sldId id="300" r:id="rId33"/>
    <p:sldId id="272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7EBA8-A9CB-274E-88EA-FC7DCB49B31B}" v="143" dt="2020-09-07T21:29:29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4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0991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tx2">
              <a:lumMod val="60000"/>
              <a:lumOff val="40000"/>
            </a:schemeClr>
          </a:solidFill>
          <a:ln w="28575">
            <a:noFill/>
          </a:ln>
        </p:spPr>
        <p:txBody>
          <a:bodyPr anchor="ctr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3210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 cap="all" baseline="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b="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ion_Gat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26A8CB8-6AB9-B44C-8A55-803D9FDD9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Thura</a:t>
            </a:r>
            <a:r>
              <a:rPr lang="pt-BR" dirty="0"/>
              <a:t>, tremendo em seu coração e nas pernas, foi ao encontro do general. O general pediu para fazer um tour pelas dependências da escola.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9137181E-9C61-A84B-A28B-89E5709DE4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F049D79-A0DA-394B-8BCC-A8FEFAFD2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Depois de completar o tour, o general perguntou se havia alguma necessidade urgente que a escola tinha.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D9F148F3-6D06-564C-A976-0F214CC25C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7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0DE958-E868-E043-BCBF-C393ED280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Depois de ouvir a lista de vários projetos e que a escola estava buscando fundos para começar, o general foi até o seu veículo e trouxe de volta $1.000 e deu a </a:t>
            </a:r>
            <a:r>
              <a:rPr lang="pt-BR" dirty="0" err="1"/>
              <a:t>Thura</a:t>
            </a:r>
            <a:r>
              <a:rPr lang="pt-BR" dirty="0"/>
              <a:t> para usar no projeto mais urgente.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4DBBFDBF-3FB0-DC46-92AE-FF4F06DD6B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57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B8AD206-6446-D046-B88F-6461C5FB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Quando o general se virou para sair, ele disse a </a:t>
            </a:r>
            <a:r>
              <a:rPr lang="pt-BR" dirty="0" err="1"/>
              <a:t>Thura</a:t>
            </a:r>
            <a:r>
              <a:rPr lang="pt-BR" dirty="0"/>
              <a:t> que seu guarda-costas favorito tinha frequentado aquela escola até o décimo ano e ele queria fazer algo para honrá-lo.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ED3CDCFC-7F92-754D-927F-254B8A52F9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02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3540F0-18B5-6F4C-B54A-D364F4F68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trabalha no coração dos líderes públicos para beneficiar sua causa na terra.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A04E82B-D515-4B41-A2FD-94873E6861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45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A957E86-34F9-1C40-AED6-0646FF1D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REIS GENTIOS PAGÃOS</a:t>
            </a:r>
          </a:p>
        </p:txBody>
      </p:sp>
    </p:spTree>
    <p:extLst>
      <p:ext uri="{BB962C8B-B14F-4D97-AF65-F5344CB8AC3E}">
        <p14:creationId xmlns:p14="http://schemas.microsoft.com/office/powerpoint/2010/main" val="37162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78F3362-F145-A643-B73C-F65A2BB039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Três reis gentios pagãos ordenaram e financiaram a reconstrução do templo em Jerusalém.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2714B823-2910-8843-A1E6-274149DB27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5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122AF85-DA85-564B-A9C6-9725B80A5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Os reis disponibilizaram ativamente os recursos necessários para os judeus.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B706AB0-1147-AA41-BA5A-F97DEA395E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76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046FDDF-9797-1A46-92B5-85437F8A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Neemias também experimentou a operação de Deus no coração do rei </a:t>
            </a:r>
            <a:r>
              <a:rPr lang="pt-BR" dirty="0" err="1"/>
              <a:t>Artaxerxes</a:t>
            </a:r>
            <a:r>
              <a:rPr lang="pt-BR" dirty="0"/>
              <a:t> para responder à sua oração e jejum.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B43EB9F-75B6-094C-BA68-C4AA7A3ECF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00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E66085C-B0BC-244D-B83A-A52C93893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Enquanto Neemias jejuava e orava, Deus estava preparando o coração do rei a fim de estar disposto a conceder seus pedidos.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7DBF1CA-8A5B-9C41-A0ED-65B49EC7F1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869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2936" y="2703799"/>
            <a:ext cx="10083031" cy="1655762"/>
          </a:xfrm>
        </p:spPr>
        <p:txBody>
          <a:bodyPr>
            <a:noAutofit/>
          </a:bodyPr>
          <a:lstStyle/>
          <a:p>
            <a:pPr algn="l"/>
            <a:r>
              <a:rPr lang="pt-BR" sz="8800" dirty="0" err="1">
                <a:solidFill>
                  <a:schemeClr val="accent6">
                    <a:lumMod val="50000"/>
                  </a:schemeClr>
                </a:solidFill>
              </a:rPr>
              <a:t>Grejas</a:t>
            </a:r>
            <a:r>
              <a:rPr lang="pt-BR" sz="8800" dirty="0">
                <a:solidFill>
                  <a:schemeClr val="accent6">
                    <a:lumMod val="50000"/>
                  </a:schemeClr>
                </a:solidFill>
              </a:rPr>
              <a:t> generosas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65" y="2528211"/>
            <a:ext cx="1117072" cy="1886648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sz="11500" b="1" dirty="0" err="1">
                <a:latin typeface="Century Gothic" panose="020B0502020202020204" pitchFamily="34" charset="0"/>
              </a:rPr>
              <a:t>i</a:t>
            </a:r>
            <a:endParaRPr lang="pt-BR" sz="11500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3" y="5967809"/>
            <a:ext cx="190226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Dennis R. </a:t>
            </a:r>
            <a:r>
              <a:rPr lang="pt-BR" dirty="0" err="1">
                <a:solidFill>
                  <a:schemeClr val="bg1"/>
                </a:solidFill>
              </a:rPr>
              <a:t>Carlson</a:t>
            </a:r>
            <a:r>
              <a:rPr lang="pt-BR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1648918" y="4553661"/>
            <a:ext cx="8803929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INCLUEM PESSOAS DE FORA DAS PAREDES DA IGREJA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1761EC-6A87-B345-86ED-FE7BBA6D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864" y="5501621"/>
            <a:ext cx="1394056" cy="13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C6ABFF-9101-6E40-A934-48365988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DONS PLANEJADOS E PROFECIA BÍBLICA </a:t>
            </a:r>
          </a:p>
        </p:txBody>
      </p:sp>
    </p:spTree>
    <p:extLst>
      <p:ext uri="{BB962C8B-B14F-4D97-AF65-F5344CB8AC3E}">
        <p14:creationId xmlns:p14="http://schemas.microsoft.com/office/powerpoint/2010/main" val="25609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BFA258-0819-B947-9BB1-CEC75F6A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Todos os presentes que os reis gentios deram aos judeus cumpriram várias profecias bíblicas.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EA483739-D878-6342-8B12-5A6333EDB6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761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E894F1-0DE3-5749-B867-E98B3BBBD7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Deus ainda trabalha no coração dos líderes quando o povo de Deus jejua e ora.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1333F2C-FF0C-5C47-8776-7DA322D296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34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89A70F-1FAF-CC45-A04B-5193E4BC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600" dirty="0"/>
              <a:t>DEUS AINDA TRABALHA NOS CORAÇÕES HUMANOS</a:t>
            </a:r>
          </a:p>
        </p:txBody>
      </p:sp>
    </p:spTree>
    <p:extLst>
      <p:ext uri="{BB962C8B-B14F-4D97-AF65-F5344CB8AC3E}">
        <p14:creationId xmlns:p14="http://schemas.microsoft.com/office/powerpoint/2010/main" val="28847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C1F9F3-C590-8748-B375-261B45AFD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ainda move o coração das pessoas para fornecer recursos para financiar a missão da igreja.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2AD9CFEF-0EE5-084A-8491-564AEEC115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31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A6E5E98-82C3-814D-89A9-9FE45D9D0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“Repetidamente me foi mostrado que podemos receber muito mais favores do que recebemos de muitas maneiras se abordarmos os homens com sabedoria” 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5233C9-51EC-E04F-AB1D-44ECB81BC1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4048" y="5971512"/>
            <a:ext cx="6623895" cy="456584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Testemunhos para Ministros e Obreiros Evangélicos, pag. 202, 203</a:t>
            </a:r>
          </a:p>
        </p:txBody>
      </p:sp>
    </p:spTree>
    <p:extLst>
      <p:ext uri="{BB962C8B-B14F-4D97-AF65-F5344CB8AC3E}">
        <p14:creationId xmlns:p14="http://schemas.microsoft.com/office/powerpoint/2010/main" val="25956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9C795C-846B-9B4A-8CA5-2F1987E0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“É muito estranho que alguns de nossos irmãos achem que é dever deles criar uma condição de coisas que envolverão os meios que Deus teria liberado”.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5CB0A9B-0F90-ED4F-A24D-8E5D23E2C8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Carta 11, 1895</a:t>
            </a:r>
          </a:p>
        </p:txBody>
      </p:sp>
    </p:spTree>
    <p:extLst>
      <p:ext uri="{BB962C8B-B14F-4D97-AF65-F5344CB8AC3E}">
        <p14:creationId xmlns:p14="http://schemas.microsoft.com/office/powerpoint/2010/main" val="121950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F3E4D5A-555B-AD42-87F3-F8A84C782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Não poderia haver fonte mais questionável de fundos usados para reconstruir o templo e o muro em torno de Jerusalém do que as fornecidas pelos reis gentios pagãos, no entanto Deus os escolheu para realizar Seus propósitos na terra.</a:t>
            </a:r>
          </a:p>
        </p:txBody>
      </p:sp>
      <p:pic>
        <p:nvPicPr>
          <p:cNvPr id="5" name="Espaço Reservado para Imagem 4" descr="Zion Gate - Wikipedia">
            <a:extLst>
              <a:ext uri="{FF2B5EF4-FFF2-40B4-BE49-F238E27FC236}">
                <a16:creationId xmlns:a16="http://schemas.microsoft.com/office/drawing/2014/main" id="{27605074-7A3A-1D40-A1E6-04D597A43A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44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45D8D-AD66-1A4F-AFE2-5DD9BAA7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Ao desenvolver uma igreja generosa, não se esqueça da comunidade de fora das paredes do prédio da sua igreja.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0F78E088-2AA7-964C-B61D-2B111D8308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9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8C41A-DA98-EE4E-B070-78275E2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pode estar trabalhando no coração de seus vizinhos, assim como Ele moveu o coração dos reis nos tempos de Esdras e Neemias.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2354D13-ECE0-5843-ADEB-D446B2D533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48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8810C5-9A1F-C948-A712-AEC525C44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“Assim diz Ciro, rei da Pérsia: “O SENHOR, o Deus dos céus, deu-me todos os reinos da terra e designou-me para construir um templo para ele em Jerusalém de Judá”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08E137-B86B-574B-ADEC-5AFEB5B8F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ESDRAS 1:2, NVI</a:t>
            </a:r>
          </a:p>
        </p:txBody>
      </p:sp>
    </p:spTree>
    <p:extLst>
      <p:ext uri="{BB962C8B-B14F-4D97-AF65-F5344CB8AC3E}">
        <p14:creationId xmlns:p14="http://schemas.microsoft.com/office/powerpoint/2010/main" val="48135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8810C5-9A1F-C948-A712-AEC525C44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 Visto que a bondosa mão de Deus estava sobre mim, o rei atendeu os meus pedidos”.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08E137-B86B-574B-ADEC-5AFEB5B8F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Neemias 2:8b, NVI</a:t>
            </a:r>
          </a:p>
        </p:txBody>
      </p:sp>
    </p:spTree>
    <p:extLst>
      <p:ext uri="{BB962C8B-B14F-4D97-AF65-F5344CB8AC3E}">
        <p14:creationId xmlns:p14="http://schemas.microsoft.com/office/powerpoint/2010/main" val="8171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5122B93-234C-4941-B0EB-9C33EDDA6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coluna de veículos militares do general virou no terreno da escola adventista do sétimo dia</a:t>
            </a:r>
          </a:p>
          <a:p>
            <a:r>
              <a:rPr lang="pt-BR" dirty="0"/>
              <a:t>e parou do lado de fora da janela do escritório do diretor.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8ACD6275-0B7A-A148-85EA-BD2AFBA151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19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496A311-BE72-2546-9B68-ADF9D0DB1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Thura</a:t>
            </a:r>
            <a:r>
              <a:rPr lang="pt-BR" dirty="0"/>
              <a:t>, o diretor, tinha ouvido que outra igreja na área havia perdido propriedades na semana anterior para que o general pudesse construir um templo budista.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48CFC8CA-8862-B045-A5CC-1831D5B00C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EB7A827-F41A-1144-A7B0-D4517540E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Seguindo o exemplo de Neemias, </a:t>
            </a:r>
            <a:r>
              <a:rPr lang="pt-BR" dirty="0" err="1"/>
              <a:t>Thura</a:t>
            </a:r>
            <a:r>
              <a:rPr lang="pt-BR" dirty="0"/>
              <a:t> levantou seu coração em oração silenciosa pedindo a orientação de Deus.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9A99B3E-DCA1-AC40-B3DB-75C731BB8D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10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84B7D17-1BB5-1644-8AA6-75C710D82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Thura</a:t>
            </a:r>
            <a:r>
              <a:rPr lang="pt-BR" dirty="0"/>
              <a:t> lembrou que muitos anos antes, a escola estava em outro local, que havia sido tomada pelo governo.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198313B-1245-CC46-ADB3-9A7F09807C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8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90B62A1-DF92-C24D-9BA4-4A21765D2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/>
              <a:t>Thura</a:t>
            </a:r>
            <a:r>
              <a:rPr lang="pt-BR" dirty="0"/>
              <a:t> não queria perder esta escola.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696C038D-FB2C-7B4C-8E76-9B96995C3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2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5AD80A-CC75-43CB-8486-A295C1FA6126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D26CD996-136A-4E18-A7FD-FFB5AD2A0E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EC9CC-AFD1-4D20-89A2-0AC43A3C6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604</Words>
  <Application>Microsoft Office PowerPoint</Application>
  <PresentationFormat>Widescreen</PresentationFormat>
  <Paragraphs>36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Deus trabalha no coração dos líderes públicos para beneficiar sua causa na terra.</vt:lpstr>
      <vt:lpstr>REIS GENTIOS PAGÃOS</vt:lpstr>
      <vt:lpstr>Apresentação do PowerPoint</vt:lpstr>
      <vt:lpstr>Apresentação do PowerPoint</vt:lpstr>
      <vt:lpstr>Apresentação do PowerPoint</vt:lpstr>
      <vt:lpstr>Apresentação do PowerPoint</vt:lpstr>
      <vt:lpstr>DONS PLANEJADOS E PROFECIA BÍBLICA </vt:lpstr>
      <vt:lpstr>Todos os presentes que os reis gentios deram aos judeus cumpriram várias profecias bíblicas.</vt:lpstr>
      <vt:lpstr>Apresentação do PowerPoint</vt:lpstr>
      <vt:lpstr>DEUS AINDA TRABALHA NOS CORAÇÕES HUMANOS</vt:lpstr>
      <vt:lpstr>Apresentação do PowerPoint</vt:lpstr>
      <vt:lpstr>Apresentação do PowerPoint</vt:lpstr>
      <vt:lpstr>Apresentação do PowerPoint</vt:lpstr>
      <vt:lpstr>Apresentação do PowerPoint</vt:lpstr>
      <vt:lpstr>Ao desenvolver uma igreja generosa, não se esqueça da comunidade de fora das paredes do prédio da sua igreja.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5</cp:revision>
  <dcterms:created xsi:type="dcterms:W3CDTF">2019-03-06T22:34:21Z</dcterms:created>
  <dcterms:modified xsi:type="dcterms:W3CDTF">2025-08-01T14:55:16Z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29056900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