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8"/>
  </p:handoutMasterIdLst>
  <p:sldIdLst>
    <p:sldId id="273" r:id="rId5"/>
    <p:sldId id="257" r:id="rId6"/>
    <p:sldId id="274" r:id="rId7"/>
    <p:sldId id="287" r:id="rId8"/>
    <p:sldId id="276" r:id="rId9"/>
    <p:sldId id="277" r:id="rId10"/>
    <p:sldId id="278" r:id="rId11"/>
    <p:sldId id="279" r:id="rId12"/>
    <p:sldId id="28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90" r:id="rId22"/>
    <p:sldId id="291" r:id="rId23"/>
    <p:sldId id="292" r:id="rId24"/>
    <p:sldId id="293" r:id="rId25"/>
    <p:sldId id="294" r:id="rId26"/>
    <p:sldId id="27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DB8E2-43C3-A848-A5FF-8CB1D3722BCD}" v="100" dt="2020-09-04T19:08:24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94660"/>
  </p:normalViewPr>
  <p:slideViewPr>
    <p:cSldViewPr snapToGrid="0">
      <p:cViewPr varScale="1">
        <p:scale>
          <a:sx n="98" d="100"/>
          <a:sy n="98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19B1FC-18D9-6B42-809D-1D28B8154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não doarmos, ou se ainda nos restar muito, as chances de promover uma falta de compromisso em nossos filhos será maior.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DC0B240D-9447-3D4F-AF44-31A30B8D42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0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164E1A-7B38-9847-AB50-B510638A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dar é baseado em um chamado de Deus, ele se torna um humilde exercício de confiança em Deus e um crescente relacionamento com Ele.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318920AE-8C46-2C44-B6CB-F4449B76B6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66ACD3-5BA0-1049-BB9F-0A44DC95E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Às vezes, ao permitir mais lutas, o Senhor está bondosamente nos convidando a orar mais.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405FA717-F444-9B4F-9386-6B613E0747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2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14737-6AFF-4147-B356-0824082E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outras vezes, esse mesmo convite para orar mais pode vir pelo incentivo de doar mais.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D4C632E-2517-894C-A148-D031459CFA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65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8049-EE9F-4C4A-A031-090642D0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você dá mais, você tem menos e você precisa orar mais.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78ABA77-F05E-F943-B3D9-74984F0DA9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3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ABD2AD-8D4A-9D48-8313-4C4C31C57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Aumentando a porcentagem do seu pacto significa que você terá que aumentar seu padrão de oração. 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3B1A9461-33EC-6E49-9FB8-49F5AA8D19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5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795200-F557-4F4E-9DBA-F86782526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“Todo mordomo fiel” deveria ser mais ávido de “ampliar a proporção de suas doações ... do que diminuir suas ofertas para o pouco ou mínimo”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D61BD5-1791-5E45-87FE-48E5B50C4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pág. 200</a:t>
            </a:r>
          </a:p>
        </p:txBody>
      </p:sp>
    </p:spTree>
    <p:extLst>
      <p:ext uri="{BB962C8B-B14F-4D97-AF65-F5344CB8AC3E}">
        <p14:creationId xmlns:p14="http://schemas.microsoft.com/office/powerpoint/2010/main" val="13755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9DB0D-C86D-5246-B52F-C7D85C69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acordo com o Senhor.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772651F-57DF-6B48-B159-03F5F06214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9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11D6636-9141-B146-961E-9469C6CAF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Não está o Senhor chamando você para também se tornar Pactuante, ou simplesmente para aumentar sua porcentagem prometida se você já é um pactuante?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83DEABE-D9B0-A948-B31F-83C13F45DC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31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A5B5499-C3FA-7645-BC55-AE71013D0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Não é um chamado para você confiar mais e orar mais nestes tempos difíceis, para se desligar deste mundo e olhar para o mundo de cima?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8811B0E-9BB0-7149-8E51-0BA60DC50D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57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F51264-F308-A844-81B3-D41BA3E7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79" y="5463943"/>
            <a:ext cx="1413818" cy="1413818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16600" dirty="0">
                <a:solidFill>
                  <a:schemeClr val="accent6">
                    <a:lumMod val="50000"/>
                  </a:schemeClr>
                </a:solidFill>
              </a:rPr>
              <a:t>utando</a:t>
            </a:r>
            <a:endParaRPr lang="pt-BR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191796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Marcos F. Bomfim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451370" y="4553661"/>
            <a:ext cx="8001477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PARA CONFIAR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D1DB2D-612E-D34B-9591-39A8C131B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“Se os homens amarem e obedecerem a Deus e fizerem sua parte, Deus proverá todos as suas necessidades”.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CBC2F6-B186-4A40-882B-8AFEFFA16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pág. 200</a:t>
            </a:r>
          </a:p>
        </p:txBody>
      </p:sp>
    </p:spTree>
    <p:extLst>
      <p:ext uri="{BB962C8B-B14F-4D97-AF65-F5344CB8AC3E}">
        <p14:creationId xmlns:p14="http://schemas.microsoft.com/office/powerpoint/2010/main" val="21512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EFDA19-EA5C-6243-8367-0D66E6693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t-BR" sz="4000" dirty="0"/>
              <a:t>" Provem e vejam como o </a:t>
            </a:r>
            <a:r>
              <a:rPr lang="pt-BR" sz="4000" cap="small" dirty="0"/>
              <a:t>Senhor</a:t>
            </a:r>
            <a:r>
              <a:rPr lang="pt-BR" sz="4000" dirty="0"/>
              <a:t> é bom. Como é feliz o homem que nele se refugia! Temam ao </a:t>
            </a:r>
            <a:r>
              <a:rPr lang="pt-BR" sz="4000" cap="small" dirty="0"/>
              <a:t>Senhor</a:t>
            </a:r>
            <a:r>
              <a:rPr lang="pt-BR" sz="4000" dirty="0"/>
              <a:t>, vocês que são os seus santos, pois nada falta aos que o temem. Os leões podem passar necessidade e fome, mas os que buscam o </a:t>
            </a:r>
            <a:r>
              <a:rPr lang="pt-BR" sz="4000" cap="small" dirty="0"/>
              <a:t>Senhor</a:t>
            </a:r>
            <a:r>
              <a:rPr lang="pt-BR" sz="4000" dirty="0"/>
              <a:t> de nada têm falta”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B7F5C0-2C3D-D147-A135-04BA549D6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 34: 8-10, NVI</a:t>
            </a:r>
          </a:p>
        </p:txBody>
      </p:sp>
    </p:spTree>
    <p:extLst>
      <p:ext uri="{BB962C8B-B14F-4D97-AF65-F5344CB8AC3E}">
        <p14:creationId xmlns:p14="http://schemas.microsoft.com/office/powerpoint/2010/main" val="20334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08071-0466-7A41-BE29-1A689DBC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Olhe para a frente e para cima! Você é o abençoado do senhor!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1743371-FB3B-F64E-AAFD-94851E737A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7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EB595-F96B-1C4F-8815-C1D1DFB9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tem que ser uma luta aumentar a porcentagem do pacto?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625E74AA-5FE8-EA40-B323-4179237512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5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67FB849-58EB-E542-B1A2-D18AF2EEC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história de Abraão de sacrificar Isaque no altar mostra quão doloroso pode ser desenvolver a confiança em Deus...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1E809785-794C-4943-9699-2D7CDBEAF8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70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4BE6F-F3B5-BB45-8F2F-AC977E34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também quanto o Senhor valoriza esse crescimento.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AE3405A0-C48D-924A-B64C-5184F78089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7648" y="467995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34211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4CCB65-6566-E34D-BAB2-47AD8ECC9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experiência de abnegação é especialmente dolorosa para aqueles, que têm uma forte propensão para o mundanismo.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38AF4E10-3EE6-D347-A7D3-1CF995C6BC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38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0DCD1-D7E6-3C44-9419-109F4B9D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"exemplos do rebanho"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561E4CBA-3BE7-664E-BA0C-5417DF6F03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8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08A37-B2F1-A846-B67E-484A01C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o Senhor cuidou de nós de maneiras notáveis!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CE4C7C1A-8F27-114F-B6EE-44358A8204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90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1863B67-EF17-AF45-B542-5139D0C0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profunda influência sobre a decisão de nossos filhos por Cristo.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EB799A5-1890-2240-92F2-12C2FB0245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4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1C87A-4146-43FB-8DF3-94FB0C9964E7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9FC710B4-8469-4770-924E-A6CC4660B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442B6-33B3-4BA6-8E7F-8A1633F83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419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l</vt:lpstr>
      <vt:lpstr>por que tem que ser uma luta aumentar a porcentagem do pacto?</vt:lpstr>
      <vt:lpstr>Apresentação do PowerPoint</vt:lpstr>
      <vt:lpstr>mas também quanto o Senhor valoriza esse crescimento.</vt:lpstr>
      <vt:lpstr>Apresentação do PowerPoint</vt:lpstr>
      <vt:lpstr>"exemplos do rebanho"</vt:lpstr>
      <vt:lpstr>o o Senhor cuidou de nós de maneiras notáveis!</vt:lpstr>
      <vt:lpstr>Apresentação do PowerPoint</vt:lpstr>
      <vt:lpstr>Apresentação do PowerPoint</vt:lpstr>
      <vt:lpstr>Apresentação do PowerPoint</vt:lpstr>
      <vt:lpstr>Apresentação do PowerPoint</vt:lpstr>
      <vt:lpstr>Mas outras vezes, esse mesmo convite para orar mais pode vir pelo incentivo de doar mais.</vt:lpstr>
      <vt:lpstr>Se você dá mais, você tem menos e você precisa orar mais.</vt:lpstr>
      <vt:lpstr>Apresentação do PowerPoint</vt:lpstr>
      <vt:lpstr>Apresentação do PowerPoint</vt:lpstr>
      <vt:lpstr>um acordo com o Senhor.</vt:lpstr>
      <vt:lpstr>Apresentação do PowerPoint</vt:lpstr>
      <vt:lpstr>Apresentação do PowerPoint</vt:lpstr>
      <vt:lpstr>Apresentação do PowerPoint</vt:lpstr>
      <vt:lpstr>Apresentação do PowerPoint</vt:lpstr>
      <vt:lpstr>Olhe para a frente e para cima! Você é o abençoado do senhor!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7</cp:revision>
  <dcterms:created xsi:type="dcterms:W3CDTF">2019-03-06T22:34:21Z</dcterms:created>
  <dcterms:modified xsi:type="dcterms:W3CDTF">2025-08-01T14:53:04Z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