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webextensions/webextension1.xml" ContentType="application/vnd.ms-office.webextension+xml"/>
  <Override PartName="/ppt/webextensions/taskpanes.xml" ContentType="application/vnd.ms-office.webextensiontaskpane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webextensions/webextension2.xml" ContentType="application/vnd.ms-office.webextension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257" r:id="rId3"/>
    <p:sldId id="259" r:id="rId4"/>
    <p:sldId id="270" r:id="rId5"/>
    <p:sldId id="268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10253F"/>
    <a:srgbClr val="215968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EE9C1-B079-9B44-9430-BACFD2EB1B76}" v="3" dt="2020-09-04T12:31:11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5588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74E2E02-9233-4541-B91C-9E0BA581E2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Deveriam o culto e a participação através da doação se aposentar?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9740F43-E8AE-4540-83AD-378A989DA4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02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F1B30EA-2D95-6044-900F-2F17B964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fidelidade só pode fortalecer nossa confiança no Dono e Fornecedor de tudo.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27F43598-4965-974E-8860-7E64300F3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9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4C0286-FABE-6746-BFC3-11E201996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tempos de distanciamento social e fechamento de igrejas, a igreja precisa explorar meios alternativos para os membros devolver o dízimo e dar ofertas.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171BAD6-71AC-F047-B9BC-45B25868C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938" r="17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CB04F77-2CFE-2243-8293-090AA52AAB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O importante é que nós promovamos a doação como resposta à doação de Deus todas as vezes que ele dá.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4689302-FFDF-064E-8608-E0EDEED786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79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49E5567-E09A-B841-882A-9D81C79EF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“Mesmo quando eu andar por um vale de trevas e morte, não temerei perigo algum, pois tu estás comigo; a tua vara e o teu cajado me protegem”.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EDB794-0E48-694C-84C5-2EFE439D4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Sal. 23: 4</a:t>
            </a:r>
          </a:p>
        </p:txBody>
      </p:sp>
    </p:spTree>
    <p:extLst>
      <p:ext uri="{BB962C8B-B14F-4D97-AF65-F5344CB8AC3E}">
        <p14:creationId xmlns:p14="http://schemas.microsoft.com/office/powerpoint/2010/main" val="9609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0378D7-9137-4C40-A107-29E7E4DE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Busquem sabedoria e continuem a liderar o povo de Deus na adoração e na parceria ininterrupta </a:t>
            </a:r>
          </a:p>
          <a:p>
            <a:endParaRPr lang="pt-BR" dirty="0"/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703045C5-AE65-F44D-AD04-AD59F39189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89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1858089"/>
            <a:ext cx="10434428" cy="2973444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494" y="2703799"/>
            <a:ext cx="9387988" cy="1655762"/>
          </a:xfrm>
        </p:spPr>
        <p:txBody>
          <a:bodyPr>
            <a:noAutofit/>
          </a:bodyPr>
          <a:lstStyle/>
          <a:p>
            <a:pPr algn="l"/>
            <a:r>
              <a:rPr lang="pt-BR" sz="16600" dirty="0" err="1">
                <a:solidFill>
                  <a:schemeClr val="bg1"/>
                </a:solidFill>
              </a:rPr>
              <a:t>onforto</a:t>
            </a:r>
            <a:endParaRPr lang="pt-BR" sz="16600" dirty="0">
              <a:solidFill>
                <a:schemeClr val="bg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5" y="1858089"/>
            <a:ext cx="10434431" cy="2973444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5">
              <a:alpha val="80000"/>
            </a:schemeClr>
          </a:solidFill>
        </p:spPr>
        <p:txBody>
          <a:bodyPr/>
          <a:lstStyle/>
          <a:p>
            <a:r>
              <a:rPr lang="pt-BR" dirty="0" err="1"/>
              <a:t>c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-14524" y="6089461"/>
            <a:ext cx="33015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Equipe de Mordomia da CG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3364833" y="4553661"/>
            <a:ext cx="7088014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BR" sz="4400" dirty="0"/>
              <a:t>E MORDOMIA ININTERRUPTA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-24725" y="6446267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04C6DCD-FCDB-234D-8DE0-150307000F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Poucos tinham ouvido falar de corona vírus muito menos pensavam que uma variedade particularmente virulenta iria destruir instituições e sociedades inteiras.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1BC4630-F398-6C4B-B800-D35F418647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3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09DF3-A865-404B-8733-B7EBFBF8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CONSOLANDO O POVO DE DEUS</a:t>
            </a:r>
          </a:p>
        </p:txBody>
      </p:sp>
    </p:spTree>
    <p:extLst>
      <p:ext uri="{BB962C8B-B14F-4D97-AF65-F5344CB8AC3E}">
        <p14:creationId xmlns:p14="http://schemas.microsoft.com/office/powerpoint/2010/main" val="14333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D390002-8073-4C4A-ABBB-AB143AC8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Covid-19 é o resultado da ira de Deus?</a:t>
            </a:r>
            <a:br>
              <a:rPr lang="pt-BR" dirty="0"/>
            </a:br>
            <a:endParaRPr lang="pt-BR" dirty="0"/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A29F623-3609-2D48-A3F6-9246A488EE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88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06C89D1-96C9-9A4D-A4E1-5B59B30B38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Quando escolhemos colocar Deus em primeiro lugar, temos o Provedor de tudo ao nosso lado.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8BCC0ED0-42E5-E648-A3C3-9F93EDB872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9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5BB9AE0-0FBB-0F43-AAA4-CDCD6F44EA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 mensagem de Deus em primeiro lugar é um poderoso antídoto para os medos predominantes.</a:t>
            </a:r>
          </a:p>
          <a:p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4D5F07B-E6C4-0E4A-B6CF-225173682C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70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0A56D-E6B9-F440-91D5-F1086BC0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ROGANDO PELA FIDELIDADE ININTERRUPTA </a:t>
            </a:r>
          </a:p>
        </p:txBody>
      </p:sp>
    </p:spTree>
    <p:extLst>
      <p:ext uri="{BB962C8B-B14F-4D97-AF65-F5344CB8AC3E}">
        <p14:creationId xmlns:p14="http://schemas.microsoft.com/office/powerpoint/2010/main" val="22986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521E0AD-33D0-1841-8BFD-1BAD2B0BEE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Esta crise nos dá uma oportunidade de expandir a noção dos membros sobre doar. 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id="{F88C407F-0FDE-0F4E-9F44-4EF3357827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582" r="26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25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32660F4-E318-4CB6-A7A3-339A7F3112C8}"/>
</file>

<file path=customXml/itemProps2.xml><?xml version="1.0" encoding="utf-8"?>
<ds:datastoreItem xmlns:ds="http://schemas.openxmlformats.org/officeDocument/2006/customXml" ds:itemID="{0B390EA5-0230-424D-8B7A-9FF056F57B8E}"/>
</file>

<file path=customXml/itemProps3.xml><?xml version="1.0" encoding="utf-8"?>
<ds:datastoreItem xmlns:ds="http://schemas.openxmlformats.org/officeDocument/2006/customXml" ds:itemID="{5A89FBA2-EB04-4A5F-84BA-617142BA752B}"/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227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c</vt:lpstr>
      <vt:lpstr>Apresentação do PowerPoint</vt:lpstr>
      <vt:lpstr>CONSOLANDO O POVO DE DEUS</vt:lpstr>
      <vt:lpstr>O Covid-19 é o resultado da ira de Deus? </vt:lpstr>
      <vt:lpstr>Apresentação do PowerPoint</vt:lpstr>
      <vt:lpstr>Apresentação do PowerPoint</vt:lpstr>
      <vt:lpstr>ROGANDO PELA FIDELIDADE ININTERRUPTA </vt:lpstr>
      <vt:lpstr>Apresentação do PowerPoint</vt:lpstr>
      <vt:lpstr>Apresentação do PowerPoint</vt:lpstr>
      <vt:lpstr>A fidelidade só pode fortalecer nossa confiança no Dono e Fornecedor de tudo.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4</cp:revision>
  <dcterms:created xsi:type="dcterms:W3CDTF">2019-03-06T22:34:21Z</dcterms:created>
  <dcterms:modified xsi:type="dcterms:W3CDTF">2025-01-14T15:09:05Z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