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sldIdLst>
    <p:sldId id="317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</p:sldIdLst>
  <p:sldSz cx="12192000" cy="6858000"/>
  <p:notesSz cx="6858000" cy="9144000"/>
  <p:embeddedFontLst>
    <p:embeddedFont>
      <p:font typeface="Open Sans Condensed" panose="020B0604020202020204" charset="0"/>
      <p:bold r:id="rId15"/>
    </p:embeddedFont>
    <p:embeddedFont>
      <p:font typeface="Open Sans Condensed Light" panose="020B0306030504020204" charset="0"/>
      <p:regular r:id="rId16"/>
      <p:italic r:id="rId1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E4FE5-4190-49A3-BF5A-DD8468EA1C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24535-609D-4836-A7D5-8F165F06F8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35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49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72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151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988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B8509-1E9B-A2E6-82EA-F90165832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B70D06-BE44-1C01-43E5-4A41EAABA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675AA6-576B-D80C-7429-371AED2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7DEE54-5F3B-40FA-3EDC-7C233C2E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A32500-A9AE-9FBC-91F4-71B3EC05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15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851D19-1316-7D0A-47B7-5A2E14F4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71F1F9F-2A3F-62D9-59B0-313056DD1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816E24-CBA6-6DE8-A8DA-FDE9FC22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77E42E-C029-20FA-6192-4CE69D3D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D6343C-2E57-0E6F-A070-0EFA0880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34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0D8507B-0B47-70B0-F52D-8ABED4A04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8A1408-9CC9-DC26-CD9B-41454EAF0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CCC022-CCF1-C98B-E8B8-9F81814F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6243B3-A359-DEF7-73B1-BA661E69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6424A7-DD81-BEA5-0FCC-442BA8C9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02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B80FA-D6B2-0312-4E7B-9E636BD7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0537F-6DE0-5699-6E6A-CD940CAAF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81D652-DA84-CD85-8A18-E956B139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2F925E-007E-9E7F-C838-B20A25A7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98ECEB-D065-002F-A673-41418D8E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57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179C6-DC57-715F-3D97-B90F580A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53669BC-9B04-BBF4-0D95-7BBC7C0F5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3B142B-F3DC-7945-2118-0162DD39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4EE4E7-85B7-7D83-69E7-E46169FE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DE76A6-4680-3CF3-5BB8-91996241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419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973A1-FBE2-8E8F-ACA4-F128DC5E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C8ABCB-801C-A0C2-E66F-9ABADCB19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B3D8DD-C42A-F378-8D2E-1DD685A03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22FF11-86FD-40BC-ED8E-080E8A9F2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C8B7CD-4A73-41B5-1863-B144C108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B335C9-4FE8-38A8-447F-C00C9CF6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88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E3798-241C-DF26-8563-1F415AA1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BAFD98-BFA9-7D13-7A10-4F6BE2058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181106-EB68-5B78-A52A-D2756B7AF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D6E289-3DED-2EED-DF4D-0EEAA4C6E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40CFAE6-1A15-ACA4-96D1-1E070EF09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CD8F317-496A-30EE-5BC8-03D9375BC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35C0205-4B8D-F50E-6653-9AC43D36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511E1D3-ED06-1561-253D-8FA70174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31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5AFC0-0940-155A-07EF-8C3E001C8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FDF2B36-792B-9D98-57DE-D16462D9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590221D-09C5-0DC6-8330-DE6C01A5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3F7C0F9-995D-FEA3-942F-E77E9571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689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F49F288-A275-B82A-11FC-029131DE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E94CC4B-71CB-7425-C43C-E2BB1F86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372826-3947-355E-9DF4-5D068D0E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67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B3E06-DF18-99F3-0C6A-1D32ECC5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478710-27A6-BAEB-339F-163CA6E1F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5EBD2F-1155-C82C-25C3-80B26644E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2FF237-C122-7B03-135C-5EDF8DB4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4D151F-22B0-799B-1B91-479327C8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DFF0B4-B957-9D5E-2653-21B73659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20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9D517-7ABF-2C20-ABB8-7E959D07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313AF1D-CFCE-1624-743C-4B8A8FEC1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BEA1CD-B2B0-5D6C-FFFB-CB93A8BEE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E45E0D-9E2D-A10A-2A8C-52065DDF4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C583BA-3337-7D81-5F36-940127F5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AE7956-615B-F51E-F076-20394197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95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C01FDA6-1777-7C6B-6E3B-033B8C639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A1C9D5-D466-146F-C579-ACD09FC0C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BF8167-049E-33E2-0871-16A168C7B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3B3CEB-B58D-F4A3-A560-DBDF9E05C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ED1507-04E2-50F3-4CBA-A3EAE8C8F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77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FE6B0AC-739C-8F44-A28A-ECC6A314A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" b="1536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43B25CD-FF3A-F24F-B214-6C7534328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6406" y="-997226"/>
            <a:ext cx="18193966" cy="554191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CC46D2F-12A0-3E45-BC70-DF7055C699BE}"/>
              </a:ext>
            </a:extLst>
          </p:cNvPr>
          <p:cNvSpPr txBox="1"/>
          <p:nvPr/>
        </p:nvSpPr>
        <p:spPr>
          <a:xfrm>
            <a:off x="664752" y="3621360"/>
            <a:ext cx="6673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Condensed" panose="020B0306030504020204" pitchFamily="34" charset="0"/>
                <a:ea typeface="Open Sans Condensed" panose="020B0306030504020204" pitchFamily="34" charset="0"/>
                <a:cs typeface="Open Sans Condensed" panose="020B0306030504020204" pitchFamily="34" charset="0"/>
              </a:rPr>
              <a:t>DÍZIMO</a:t>
            </a:r>
            <a:endParaRPr kumimoji="0" lang="pt-BR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Condensed" panose="020B0306030504020204" pitchFamily="34" charset="0"/>
              <a:ea typeface="Open Sans Condensed" panose="020B0306030504020204" pitchFamily="34" charset="0"/>
              <a:cs typeface="Open Sans Condensed" panose="020B0306030504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E65B4A4-82C6-6B4C-A1BE-C467A499326F}"/>
              </a:ext>
            </a:extLst>
          </p:cNvPr>
          <p:cNvSpPr txBox="1"/>
          <p:nvPr/>
        </p:nvSpPr>
        <p:spPr>
          <a:xfrm>
            <a:off x="701328" y="4534183"/>
            <a:ext cx="754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Em lealdade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ao fornecedor</a:t>
            </a:r>
          </a:p>
        </p:txBody>
      </p:sp>
    </p:spTree>
    <p:extLst>
      <p:ext uri="{BB962C8B-B14F-4D97-AF65-F5344CB8AC3E}">
        <p14:creationId xmlns:p14="http://schemas.microsoft.com/office/powerpoint/2010/main" val="109067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DD6B602-B889-1F4B-A444-AB02DBF36A60}"/>
              </a:ext>
            </a:extLst>
          </p:cNvPr>
          <p:cNvGrpSpPr/>
          <p:nvPr/>
        </p:nvGrpSpPr>
        <p:grpSpPr>
          <a:xfrm rot="16200000">
            <a:off x="-360947" y="3429000"/>
            <a:ext cx="4331371" cy="1"/>
            <a:chOff x="6304545" y="6140901"/>
            <a:chExt cx="4331371" cy="1"/>
          </a:xfrm>
        </p:grpSpPr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9FFDEDEE-4C61-134B-94FE-D5496DF2416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390841" y="5054605"/>
              <a:ext cx="1" cy="2172593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8D157D62-C563-2446-A2B5-F05A49819846}"/>
                </a:ext>
              </a:extLst>
            </p:cNvPr>
            <p:cNvCxnSpPr>
              <a:cxnSpLocks/>
            </p:cNvCxnSpPr>
            <p:nvPr/>
          </p:nvCxnSpPr>
          <p:spPr>
            <a:xfrm>
              <a:off x="8461096" y="6140901"/>
              <a:ext cx="1436883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94CED984-1B5E-6A41-8F54-33099751123F}"/>
                </a:ext>
              </a:extLst>
            </p:cNvPr>
            <p:cNvCxnSpPr>
              <a:cxnSpLocks/>
            </p:cNvCxnSpPr>
            <p:nvPr/>
          </p:nvCxnSpPr>
          <p:spPr>
            <a:xfrm>
              <a:off x="9897979" y="6140901"/>
              <a:ext cx="737937" cy="0"/>
            </a:xfrm>
            <a:prstGeom prst="line">
              <a:avLst/>
            </a:prstGeom>
            <a:ln w="57150">
              <a:solidFill>
                <a:srgbClr val="11BE9C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C8F482E-99CD-6B4F-AF04-E5FC1CD7DA1A}"/>
              </a:ext>
            </a:extLst>
          </p:cNvPr>
          <p:cNvSpPr txBox="1"/>
          <p:nvPr/>
        </p:nvSpPr>
        <p:spPr>
          <a:xfrm>
            <a:off x="2069436" y="1123739"/>
            <a:ext cx="73648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EU ESCOLHI</a:t>
            </a:r>
          </a:p>
          <a:p>
            <a:r>
              <a:rPr lang="pt-BR" sz="80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SER DIZIMISTA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90807CA-B011-A747-8797-CCE0AEE57D31}"/>
              </a:ext>
            </a:extLst>
          </p:cNvPr>
          <p:cNvSpPr txBox="1"/>
          <p:nvPr/>
        </p:nvSpPr>
        <p:spPr>
          <a:xfrm>
            <a:off x="2069437" y="3690473"/>
            <a:ext cx="7547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SOU DIZIMISTA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E835594-EF1A-684F-B373-2603FF526CC4}"/>
              </a:ext>
            </a:extLst>
          </p:cNvPr>
          <p:cNvSpPr txBox="1"/>
          <p:nvPr/>
        </p:nvSpPr>
        <p:spPr>
          <a:xfrm>
            <a:off x="2069437" y="4708049"/>
            <a:ext cx="3271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ERIKA F. PUNI </a:t>
            </a:r>
          </a:p>
        </p:txBody>
      </p:sp>
    </p:spTree>
    <p:extLst>
      <p:ext uri="{BB962C8B-B14F-4D97-AF65-F5344CB8AC3E}">
        <p14:creationId xmlns:p14="http://schemas.microsoft.com/office/powerpoint/2010/main" val="2068943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853D45-A3E9-E84E-9039-08F3003B0D75}"/>
              </a:ext>
            </a:extLst>
          </p:cNvPr>
          <p:cNvSpPr txBox="1"/>
          <p:nvPr/>
        </p:nvSpPr>
        <p:spPr>
          <a:xfrm>
            <a:off x="5234413" y="2176353"/>
            <a:ext cx="64251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Não me lembro da primeira vez que devolvi o dízimo ao Senhor, mas eu sei o que inicialmente me influenciou a fazer o que eu considero agora como parte regular e normal de ser membro da Igreja Adventista do Sétimo Dia. Isto foi o que aconteceu comigo: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B7DBE5B-E60A-CD45-B96A-B15DB22A7D07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Sou dizimista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06131F8-99FD-5040-8EE4-FAADB0769DEE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EU ESCOLHI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SER DIZIMISTA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733F96E-D729-9844-BADB-AE6D3E42C162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3547BC0-148B-874D-9099-567429C3B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13" r="8899"/>
          <a:stretch/>
        </p:blipFill>
        <p:spPr>
          <a:xfrm>
            <a:off x="-151296" y="1504683"/>
            <a:ext cx="5144210" cy="3982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28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275771" y="1933324"/>
            <a:ext cx="116002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Cresci em um lar pastoral e, desde cedo em minha infância, fui orientado quanto a certas práticas da Igreja e uma dessas práticas rotineiras era a devolução do dízimo e dar ofertas. Naquela época, eu aceitei o dízimo da renda de meu pai (a única renda da família) e as ofertas como uma resposta coletiva da família (unidade do dízimo), e normalmente isso era feito no contexto do culto divino.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Como criança, eu não compreendia plenamente os motivos por trás dessa prática ou até mesmo a diferença entre o dízimo e as ofertas. Mas eu sabia que havia uma regularidade na prática; e meus pais, quer como líderes do lar ou da congregação local, consideravam uma alegria poder cumprir essas responsabilidades da fé. E assim, desde tenra idade, eu observei com muito interesse esses atos de doação fiel e o que eu vi em na mordomia financeira de meus pais exerceu impactou minha mente jovem.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39C35D5-A972-2E4B-8FDB-87BCF6591CD6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5DDAF1-FFF9-644A-87E2-530106843CE1}"/>
              </a:ext>
            </a:extLst>
          </p:cNvPr>
          <p:cNvSpPr txBox="1"/>
          <p:nvPr/>
        </p:nvSpPr>
        <p:spPr>
          <a:xfrm>
            <a:off x="306611" y="1460155"/>
            <a:ext cx="9297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009E8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Exemplo dos Pais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EB53836-9A97-B949-95DB-79AB08B46832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Sou dizimista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4C3E5FE-CBC8-E14A-B89D-D3E47674824D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EU ESCOLHI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SER DIZIMISTA</a:t>
            </a:r>
          </a:p>
        </p:txBody>
      </p:sp>
    </p:spTree>
    <p:extLst>
      <p:ext uri="{BB962C8B-B14F-4D97-AF65-F5344CB8AC3E}">
        <p14:creationId xmlns:p14="http://schemas.microsoft.com/office/powerpoint/2010/main" val="347271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853D45-A3E9-E84E-9039-08F3003B0D75}"/>
              </a:ext>
            </a:extLst>
          </p:cNvPr>
          <p:cNvSpPr txBox="1"/>
          <p:nvPr/>
        </p:nvSpPr>
        <p:spPr>
          <a:xfrm>
            <a:off x="327346" y="1365692"/>
            <a:ext cx="1153730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Há outra imagem poderosa de como a educação em mordomia era feita na casa de meus pais o que novamente exerceu impressão duradoura em mim. Nossos pais nos ensinaram o valor do trabalho e incluíam, quando as oportunidades e situações eram favoráveis, o cultivo da terra como uma forma de complementar o salário de meu pai. E assim, quando os alimentos eram vendidos para a vizinhança e/ou no mercado local, era prática de minha mãe separar o dinheiro em duas garrafas vazias e etiquetadas. Elas eram postas em algum lugar da casa em lugar visível à família. As etiquetas dessas duas garrafas eram: “dízimo” onde 10% das vendas eram colocadas; e “ofertas”, cujo dinheiro era separado para ser distribuídos no fim da semana para que cada um tivesse o que levar para a igreja na manhã do sábado. Como crianças, aprendermos do exemplo de nossos pais e da educação religiosa ensinada em nossa casa de que certas coisas, ou seja, o dízimo e as ofertas eram santos e pertenciam a Deus. Agora como pais, minha esposa e eu estamos ensinando esses mesmos princípios e práticas a nossos filhos e com uma oração no coração para que eles cresçam para honrar a Deus ao devolver-Lhe o que é correto, Seu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dízimo e ofertas de gratidão.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1E25EB6-9AE6-7E46-98C0-B82A0FA6AFAF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FC06119-80DC-AC45-AB42-846796340053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Sou dizimista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636AF68-C058-3143-9200-B52F94165C89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EU ESCOLHI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SER DIZIMISTA</a:t>
            </a:r>
          </a:p>
        </p:txBody>
      </p:sp>
    </p:spTree>
    <p:extLst>
      <p:ext uri="{BB962C8B-B14F-4D97-AF65-F5344CB8AC3E}">
        <p14:creationId xmlns:p14="http://schemas.microsoft.com/office/powerpoint/2010/main" val="1885722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117935" y="2018128"/>
            <a:ext cx="79170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Eu tinha doze anos quando uma equipe de alunos ministeriais e seu diretor de educação teológica, da região do 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Colegio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Unión, vieram para minha cidade. Eles realizaram um grande programa de evangelismo e impactaram muito a comunidade. Na verdade, muitas pessoas conheceram a Igreja Adventista do Sétimo Dia devido a esse evento. Como adolescente, fiquei impressionado com o programa (a organização e a pregação), e também fui movido pelo Espírito. No fim da companha pública, tomei a decisão e entreguei minha vida a  Cristo e fui batizado, tornando-me membro da Igreja em meu país.</a:t>
            </a:r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EC90C85-9152-B741-AA8D-5CCF2E721B91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C4258F9-4126-DA4C-99E9-13C6F914BD7B}"/>
              </a:ext>
            </a:extLst>
          </p:cNvPr>
          <p:cNvSpPr txBox="1"/>
          <p:nvPr/>
        </p:nvSpPr>
        <p:spPr>
          <a:xfrm>
            <a:off x="175985" y="1460155"/>
            <a:ext cx="9297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009E8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Compromisso para com a missão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A666936-3450-D247-8588-997864B218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09" t="16850" r="16721" b="13294"/>
          <a:stretch/>
        </p:blipFill>
        <p:spPr>
          <a:xfrm>
            <a:off x="8200129" y="1419086"/>
            <a:ext cx="4211115" cy="4239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D8F410-D7C7-0F4F-889D-036269D3BA40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Sou dizimista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B7990A5-4073-274A-9CE2-F6B0953C78B6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EU ESCOLHI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SER DIZIMISTA</a:t>
            </a:r>
          </a:p>
        </p:txBody>
      </p:sp>
    </p:spTree>
    <p:extLst>
      <p:ext uri="{BB962C8B-B14F-4D97-AF65-F5344CB8AC3E}">
        <p14:creationId xmlns:p14="http://schemas.microsoft.com/office/powerpoint/2010/main" val="1055985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853D45-A3E9-E84E-9039-08F3003B0D75}"/>
              </a:ext>
            </a:extLst>
          </p:cNvPr>
          <p:cNvSpPr txBox="1"/>
          <p:nvPr/>
        </p:nvSpPr>
        <p:spPr>
          <a:xfrm>
            <a:off x="327346" y="1525346"/>
            <a:ext cx="115373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das lições que apendi naquela ocasião, através dos estudos bíblicos, foi o fato de que Deus esperava que Seu povo (a igreja) devolvesse o dízimo e entregasse ofertas de gratidão (Deuteronômio 16:16). Novamente, eu não tinha todo o conhecimento bíblico sobre o tema do dízimo e das ofertas, mas foi provida informação suficiente para me convencer dessa verdade. Mas agora havia uma nova dimensão no dízimo e era a conexão com a missão de Deus no mundo. Essa ideia de devolver o dízimo e dar ofertas para uma causa global, a proclamação das boas novas de Deus da salvação, no mundo inteiro, entusiasmou meu coração. 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Pensei: “Entendi”. A devolução do dízimo e dar ofertas (e havia muitas ofertas missionárias diferentes promovidas através da Escola Sabatina), diz respeito à minha participação na missão de Deus. Essa era minha oportunidade, como membro da igreja de Deus, de fazer contribuições financeiras, em resposta às Suas bênçãos, ao que é importante para Deus: reconciliar as pessoas Consigo mesmo. Então, depois de meu batismo, a devolução do dízimo e a entrega de ofertas se tornaram mais propositais, tendo o foco na missão.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1E25EB6-9AE6-7E46-98C0-B82A0FA6AFAF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4E8E894-A2AB-B94D-A3E7-FCEDC9472FA3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Sou dizimista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3B04072-38BE-364E-9834-0279B8229885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EU ESCOLHI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SER DIZIMISTA</a:t>
            </a:r>
          </a:p>
        </p:txBody>
      </p:sp>
    </p:spTree>
    <p:extLst>
      <p:ext uri="{BB962C8B-B14F-4D97-AF65-F5344CB8AC3E}">
        <p14:creationId xmlns:p14="http://schemas.microsoft.com/office/powerpoint/2010/main" val="2990153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117935" y="1800409"/>
            <a:ext cx="81526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Ao amadurecer em minha jornada de fé, tornei-me muito mais cientes dos “porquês” de devolver o dízimo. Meu conhecimento da mordomia financeira evoluiu ao longo do tempo e foi um processo de descoberta. O mais importante, para mim ficou muito claro que o dízimo não diz respeito à minha pessoa, mas a Deus como Criador e Redentor. Por exemplo, quando eu devolvo o dizimo, estou reconhecendo o direito de propriedade do Deus do universo e também aceito que Ele é o Criador do mundo (Gênesis 1:1). Quando devolvo o dízimo, sou lembrado de que tudo o que tenho 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nestavida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, incluindo minha família (esposa e filhos), pertencem a Deus (Atos 17:28). Sou lembrado de que a minha existência, mesmo no presente, é um ato do Criador e uma expressão de Sua graça (Salmo 139:13, 14).</a:t>
            </a:r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EC90C85-9152-B741-AA8D-5CCF2E721B91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C4258F9-4126-DA4C-99E9-13C6F914BD7B}"/>
              </a:ext>
            </a:extLst>
          </p:cNvPr>
          <p:cNvSpPr txBox="1"/>
          <p:nvPr/>
        </p:nvSpPr>
        <p:spPr>
          <a:xfrm>
            <a:off x="117929" y="1329529"/>
            <a:ext cx="9297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009E8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Criação Divina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E3AC56C-4F36-3540-9C18-3818C4BB6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6322" y="1134597"/>
            <a:ext cx="3845435" cy="4806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06AE10C-B06B-EF4C-AA97-09EA3779F370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Sou dizimista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C9C771B-30F6-9540-B03C-FCEF914D70AD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EU ESCOLHI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SER DIZIMISTA</a:t>
            </a:r>
          </a:p>
        </p:txBody>
      </p:sp>
    </p:spTree>
    <p:extLst>
      <p:ext uri="{BB962C8B-B14F-4D97-AF65-F5344CB8AC3E}">
        <p14:creationId xmlns:p14="http://schemas.microsoft.com/office/powerpoint/2010/main" val="1021549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853D45-A3E9-E84E-9039-08F3003B0D75}"/>
              </a:ext>
            </a:extLst>
          </p:cNvPr>
          <p:cNvSpPr txBox="1"/>
          <p:nvPr/>
        </p:nvSpPr>
        <p:spPr>
          <a:xfrm>
            <a:off x="298318" y="1800434"/>
            <a:ext cx="115373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Então, além de outros princípios bíblicos que fortalecem o ensino bíblico sobre o dízimo, estou também convencido do “senhorio de Jesus” que continua a desafiar e a manter minha obediência na devolução do dízimo. Permita-me explicar. Eu aceito que Deus me salvou em Jesus Cristo e tenho agora um relacionamento pessoal com Ele. E a parte-chave desse relacionamento espiritual é a conscientização de que as coisas boas que eu faço nesta vida, incluindo o dízimo, é uma manifestação da obra de Deus em mim (Gálatas 2:20). Então, quando ouço as seguintes palavras de Jesus: “buscai, pois, em primeiro lugar, o seu reino...”, estou ouvindo Deus me dizer: “Deixa-me assumir o controle de sua vida”. E, ao permitir a Ele controlar minha vida, também Lhe estou dando permissão para administrar todos meus assuntos humanos, incluindo a mordomia de minhas finanças. Assim sendo, a devolução do dízimo é uma demonstração de minha absoluta confiança em Deus e de minha convicção de que eu pertenço a Ele. O dízimo diz respeito a meu relacionamento com Ele e de minha adoração Àquele que me amou primeiro e que Se entregou por mim (1 João 1:19).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1E25EB6-9AE6-7E46-98C0-B82A0FA6AFAF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75AFA3E-9243-2E41-AC60-93C295C8F4F1}"/>
              </a:ext>
            </a:extLst>
          </p:cNvPr>
          <p:cNvSpPr txBox="1"/>
          <p:nvPr/>
        </p:nvSpPr>
        <p:spPr>
          <a:xfrm>
            <a:off x="306615" y="1329529"/>
            <a:ext cx="9297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009E8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Senhorio de Jesus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6BAC50C-72AF-F04D-92B1-F0FF592CF0C5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Sou dizimista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42E81B3-4664-734F-8002-D9F665F3D908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EU ESCOLHI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SER DIZIMISTA</a:t>
            </a:r>
          </a:p>
        </p:txBody>
      </p:sp>
    </p:spTree>
    <p:extLst>
      <p:ext uri="{BB962C8B-B14F-4D97-AF65-F5344CB8AC3E}">
        <p14:creationId xmlns:p14="http://schemas.microsoft.com/office/powerpoint/2010/main" val="935724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SharedWithUsers xmlns="cc85661e-698c-471d-81cd-239229bffddc">
      <UserInfo>
        <DisplayName/>
        <AccountId xsi:nil="true"/>
        <AccountType/>
      </UserInfo>
    </SharedWithUsers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FA3A39-1242-4CD8-8E13-DE5C88DA44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9E8DB3-29F0-4A8F-9BE4-5F5D4FAD8D2C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DCB9227C-5EEB-4ADE-899B-2529D45399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1245</Words>
  <Application>Microsoft Office PowerPoint</Application>
  <PresentationFormat>Widescreen</PresentationFormat>
  <Paragraphs>51</Paragraphs>
  <Slides>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Josiane De Almeida Gonçales</dc:creator>
  <cp:lastModifiedBy>DSA - Daiana Belén Escobar</cp:lastModifiedBy>
  <cp:revision>7</cp:revision>
  <dcterms:created xsi:type="dcterms:W3CDTF">2025-01-17T18:28:53Z</dcterms:created>
  <dcterms:modified xsi:type="dcterms:W3CDTF">2025-08-01T13:55:22Z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1384300.00000000</vt:lpwstr>
  </property>
  <property fmtid="{D5CDD505-2E9C-101B-9397-08002B2CF9AE}" pid="3" name="ContentTypeId">
    <vt:lpwstr>0x010100624F9E3DF7FBAB4A9A6D824FE11CA10C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