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258" r:id="rId5"/>
    <p:sldId id="263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293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</p:sldIdLst>
  <p:sldSz cx="12192000" cy="6858000"/>
  <p:notesSz cx="6858000" cy="9144000"/>
  <p:embeddedFontLst>
    <p:embeddedFont>
      <p:font typeface="Inter" panose="020B060402020202020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94660"/>
  </p:normalViewPr>
  <p:slideViewPr>
    <p:cSldViewPr snapToGrid="0">
      <p:cViewPr varScale="1">
        <p:scale>
          <a:sx n="51" d="100"/>
          <a:sy n="51" d="100"/>
        </p:scale>
        <p:origin x="8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A88A4-9C17-48FD-8F47-85F81911E2C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17412-4F15-42D7-A6D2-8930D7BDCF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79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17412-4F15-42D7-A6D2-8930D7BDCF5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20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6C700-84CB-04F9-F4CD-87CA5D42D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383B2D-5F3A-03BE-69EE-2B290133E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018C1B-BF6A-A88E-F115-935084DF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078859-5BDF-B04A-1507-7A4D5BC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873F1-4A0F-05AA-3DEB-F541A91C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7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19977-EC85-E3AC-2188-444715AC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3B33CB-735F-3E23-9F6F-0C7CAEE7A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0ED3FB-390A-F319-15A1-5DA1AA9F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8F9A85-566D-250E-3CD8-ABBA7A22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067C41-1154-96AF-DD7D-41325C54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71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E895B2-EF7F-BD9D-8B74-CB3C95B71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5FED5A-17B7-7B76-A07A-D8BC0F350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74A4B8-3B34-C409-31F5-372D5B04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01327F-2C37-1950-9B16-1D80D97F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12272A-3C2E-48FF-DCBB-4867CCB4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96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86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423300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13101-9A0D-6593-7FDB-302191B2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E9FBBD-1774-431D-ADDF-38D54C34A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B9CFF0-49C9-07A9-BD2B-9AEF26B8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0BDFD8-1C6C-BDD4-43CF-6D8DAA7B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CD2288-1F6C-47E7-6916-2AFDDBAD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11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2F21E-12B4-4543-64F2-5ED36A64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256C7D-EC48-F15B-CF93-1923E05EB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91461E-4D70-C958-2C5A-5B08ECBB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BD625C-2C35-FEAF-93AC-43055078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AA81D-4689-39C0-1EFD-18DE3F76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50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6FDD9-44AE-026F-65B2-E7E1F778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A87A93-7336-2997-ABF7-A37211401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7F9928-BF98-E00C-A6AF-09DDCDF4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7B2FD8-DE40-0E85-664C-5A56E2CC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DE6705-ADE3-AA97-15A4-C52EE7EE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4698A2-DE97-F64A-E15A-44DD70F0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92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4DA77-F119-4FDB-0CEF-4F7B04EB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532AEB-73F9-30EC-B920-160EE0D76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B3C94A-F586-F822-5A5E-87E941987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AE85AB-162A-04D6-347C-A90B7BA1A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0C5653-C344-A4CC-AB79-93C510282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D470BA0-0DCF-098B-1878-12A768F0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04D60C4-D568-50F1-8FBA-151236F1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8A17FD-7490-A69D-6B8B-24C1AEEB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43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919E4-00F0-34BA-2B2C-4C60CE37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9E57D0-07C5-5EE2-5CD5-12DB39C3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547AF7-FE67-5934-2D3A-DD0C66EC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AF18FB6-039F-F5F2-84A1-634FB453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28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F6AC7D-9464-A4C5-FB08-21F0625B0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4730089-E917-5CB0-DD3D-BC5B2F49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0A2A73-DEC2-4194-C8D2-9DF99608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26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43F34-CAB0-DC41-265E-CD74FEF3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6E8027-9465-5BBB-6617-6A8637DDF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F41DCB-8D0D-2ADE-85C4-6E80D94D7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7B77F3-0CF6-BC29-306E-55718FAB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D683FA-85BC-FC5F-AB61-83DB67BD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AC6D3C-29EE-16D0-2A35-5421D663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26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B1E42-FD24-D5D2-99A9-47EA65C9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C57E77A-B8E8-7045-49CF-DB524CE74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C2C07A-F1C1-9E05-7D0F-D2A25E6B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CD66EE-399C-6742-081D-3342259F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0463AC-C76C-CA30-ACB0-93251123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D8DA52-9BB1-1776-DCBD-DDEE5DAA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72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E5498A-068B-2CB3-DC5F-71E230A6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28471F-8D86-630D-18EB-63C029957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1FBB3C-E3A6-ED96-9C72-20660DC9D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10A798-B9FD-4E33-B527-E7DD9F1347F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413FD-30BD-7331-AA3E-56543D418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65B858-6AD5-DB35-289B-28735A30A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9FEE5-BE38-443E-BB50-EFB62F1470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41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ao ar livre, segurando, homem&#10;&#10;Descrição gerada automaticamente">
            <a:extLst>
              <a:ext uri="{FF2B5EF4-FFF2-40B4-BE49-F238E27FC236}">
                <a16:creationId xmlns:a16="http://schemas.microsoft.com/office/drawing/2014/main" id="{52EBCC75-83DC-3B95-8C79-DA71DE95B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E544463-ECE6-FCF1-5020-CF61BAB42D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990653" y="4328535"/>
            <a:ext cx="6210692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CELEBRAÇÃO: UMA DISCIPLINA ESPIRITUAL</a:t>
            </a:r>
            <a:endParaRPr lang="pt-BR" sz="287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B43B9-93DD-A598-6311-79B330BDA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95A72A2-72BA-E476-6D55-A2447EC1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B3E1F07-EB9B-11FC-7F37-737E7DC0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7639B4-D568-7A63-C29C-D15AA7899D20}"/>
              </a:ext>
            </a:extLst>
          </p:cNvPr>
          <p:cNvSpPr txBox="1"/>
          <p:nvPr/>
        </p:nvSpPr>
        <p:spPr>
          <a:xfrm>
            <a:off x="790098" y="1012954"/>
            <a:ext cx="106118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“Contudo, se o local for demasiado distante para ti, e tiveres sido abençoado pelo SENHOR teu Deus, e não te seja possível carregar todo o dízimo, porquanto o local escolhido pelo SENHOR para ali assentar seu Nome é longe demais, troca o dízimo por prata, e leva esse dinheiro ao local que o SENHOR, o teu Deus, tiver estabelecido. Lá poderás trocar a prata, o dinheiro, por tudo o que quiseres comer: carne de vaca, ovelha, carneiro, vinho, bebida fermentada, ou qualquer outro alimento que desejares. Então, juntamente com tua família comerás e te alegrarás ali, na presença de </a:t>
            </a:r>
            <a:r>
              <a:rPr lang="pt-BR" sz="2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Yahweh</a:t>
            </a:r>
            <a:r>
              <a:rPr lang="pt-BR" sz="2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teu Deus”.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Deuteronômio 14:24-26, versão King James Atualizada.</a:t>
            </a:r>
          </a:p>
        </p:txBody>
      </p:sp>
    </p:spTree>
    <p:extLst>
      <p:ext uri="{BB962C8B-B14F-4D97-AF65-F5344CB8AC3E}">
        <p14:creationId xmlns:p14="http://schemas.microsoft.com/office/powerpoint/2010/main" val="317215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94E6C-3D0C-F69D-AA50-04E0B0A3E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B55B34B-BA98-C8F9-0BD8-BF129EE55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0D69E21-CFBD-67C6-E57D-6B9D4777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1070D28-88F3-BC8A-7C07-13D48863213C}"/>
              </a:ext>
            </a:extLst>
          </p:cNvPr>
          <p:cNvSpPr txBox="1"/>
          <p:nvPr/>
        </p:nvSpPr>
        <p:spPr>
          <a:xfrm>
            <a:off x="1099904" y="1905506"/>
            <a:ext cx="94849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Evidentemente, Deuteronômio 14 não nos dá licença para usar o dízimo do Senhor em eventos de celebração. E, é claro, o aqui mencionado não se trata do primeiro dízimo que é reservado para os levitas. Trata-se do segundo dízimo. </a:t>
            </a:r>
          </a:p>
        </p:txBody>
      </p:sp>
    </p:spTree>
    <p:extLst>
      <p:ext uri="{BB962C8B-B14F-4D97-AF65-F5344CB8AC3E}">
        <p14:creationId xmlns:p14="http://schemas.microsoft.com/office/powerpoint/2010/main" val="2079310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3B6F-160A-44FB-05A8-3D9DBEDE2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DCD02064-C8DA-FE38-C3D3-5AB12CBB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b="6967"/>
          <a:stretch/>
        </p:blipFill>
        <p:spPr>
          <a:xfrm>
            <a:off x="6204644" y="0"/>
            <a:ext cx="598735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0FD02171-A330-58AC-1220-B354ECC1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B128E2B0-3465-87D7-9050-09A5F7061B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45010B-653F-8EA9-008E-CBBE3756DAFF}"/>
              </a:ext>
            </a:extLst>
          </p:cNvPr>
          <p:cNvSpPr txBox="1"/>
          <p:nvPr/>
        </p:nvSpPr>
        <p:spPr>
          <a:xfrm>
            <a:off x="1128973" y="674400"/>
            <a:ext cx="451444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Mas a orientação de Deus segue sendo importante porque nos ajuda a compreender que a imagem de um Deus sombrio e sério que alguns têm promovido não é a soma total de Sua personalidade. </a:t>
            </a:r>
          </a:p>
        </p:txBody>
      </p:sp>
    </p:spTree>
    <p:extLst>
      <p:ext uri="{BB962C8B-B14F-4D97-AF65-F5344CB8AC3E}">
        <p14:creationId xmlns:p14="http://schemas.microsoft.com/office/powerpoint/2010/main" val="2446804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D4CE92D-76FD-1F7F-74E2-CA904B054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95999" y="-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6B33658F-483D-AA7A-E4D7-000DBD015F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A20D46C-2241-157A-726E-4D3E511E451B}"/>
              </a:ext>
            </a:extLst>
          </p:cNvPr>
          <p:cNvSpPr txBox="1"/>
          <p:nvPr/>
        </p:nvSpPr>
        <p:spPr>
          <a:xfrm>
            <a:off x="933109" y="1413063"/>
            <a:ext cx="49029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 ama uma boa “festa”. Jesus também demonstrou isso ao comparecer às bodas de Caná e ao contribuir para o evento transformando a água em vinho.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785DC-3664-7115-FE82-C483ED0C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BE38277C-901C-E6B7-FEF3-381108CB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B2C3811A-64BB-3826-3DBA-42E568E492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26CC20-6C5C-AE30-F1A7-6649CC5D15DF}"/>
              </a:ext>
            </a:extLst>
          </p:cNvPr>
          <p:cNvSpPr txBox="1"/>
          <p:nvPr/>
        </p:nvSpPr>
        <p:spPr>
          <a:xfrm>
            <a:off x="1173795" y="2151727"/>
            <a:ext cx="101130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importante que uma igreja faça das celebrações regulares e frequentes parte de seu calendário fixo e de suas atividades espontâneas. </a:t>
            </a:r>
          </a:p>
        </p:txBody>
      </p:sp>
    </p:spTree>
    <p:extLst>
      <p:ext uri="{BB962C8B-B14F-4D97-AF65-F5344CB8AC3E}">
        <p14:creationId xmlns:p14="http://schemas.microsoft.com/office/powerpoint/2010/main" val="235636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2BD97-8270-01ED-C673-AE36719F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8FC3A75-D430-A7AB-2993-24DC93AA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D5ADE23-1BEA-4D28-0006-D27EF968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DBA55F-F5CB-F403-4D65-9ED0584C46F9}"/>
              </a:ext>
            </a:extLst>
          </p:cNvPr>
          <p:cNvSpPr txBox="1"/>
          <p:nvPr/>
        </p:nvSpPr>
        <p:spPr>
          <a:xfrm>
            <a:off x="1136851" y="2151727"/>
            <a:ext cx="90785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igreja que celebra é a que tem mais probabilidade de ser atraente às pessoas que estão buscando um lar espiritual.</a:t>
            </a:r>
          </a:p>
        </p:txBody>
      </p:sp>
    </p:spTree>
    <p:extLst>
      <p:ext uri="{BB962C8B-B14F-4D97-AF65-F5344CB8AC3E}">
        <p14:creationId xmlns:p14="http://schemas.microsoft.com/office/powerpoint/2010/main" val="333936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5437B-FAE3-A94B-255E-C6C78E81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9394CD0-4136-1687-64DE-F61B1896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915BBBE-7572-2AA9-ED5A-E2AC2BDB15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4926781-0429-2B65-F993-A8DA39EF01A8}"/>
              </a:ext>
            </a:extLst>
          </p:cNvPr>
          <p:cNvSpPr txBox="1"/>
          <p:nvPr/>
        </p:nvSpPr>
        <p:spPr>
          <a:xfrm>
            <a:off x="882460" y="1058922"/>
            <a:ext cx="104270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celebração das ações de Deus na vida de uma igreja tem uma forma de provocar a atitude positiva dos membros, o que, por sua vez, cria um poço de generosidade nos corações que não são resistentes aos impulsos do Espírito, para dar alegremente de si mesmos, de seus talentos e de seu dinheiro para sustentar aquele que celebra.</a:t>
            </a:r>
          </a:p>
        </p:txBody>
      </p:sp>
    </p:spTree>
    <p:extLst>
      <p:ext uri="{BB962C8B-B14F-4D97-AF65-F5344CB8AC3E}">
        <p14:creationId xmlns:p14="http://schemas.microsoft.com/office/powerpoint/2010/main" val="3490228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91ED-DF79-A3EC-39F0-89C966E5B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inze Escrituras sobre o Natal | Vinde a Cristo">
            <a:extLst>
              <a:ext uri="{FF2B5EF4-FFF2-40B4-BE49-F238E27FC236}">
                <a16:creationId xmlns:a16="http://schemas.microsoft.com/office/drawing/2014/main" id="{856DB806-5221-91D7-1A15-72F4B8AFF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3"/>
          <a:stretch/>
        </p:blipFill>
        <p:spPr bwMode="auto">
          <a:xfrm>
            <a:off x="3904531" y="0"/>
            <a:ext cx="8287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8C4D9F0C-C7B9-43A1-1292-FB1344AB4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9D0870ED-9F22-5181-26D4-173D6AC50F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7E08CE-1A72-41C3-B9E8-446D6549286C}"/>
              </a:ext>
            </a:extLst>
          </p:cNvPr>
          <p:cNvSpPr txBox="1"/>
          <p:nvPr/>
        </p:nvSpPr>
        <p:spPr>
          <a:xfrm>
            <a:off x="989068" y="1443841"/>
            <a:ext cx="43403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Datas anuais de celebração, como Ação de Graças, Natal e Semana Santa são necessárias para esse fim.</a:t>
            </a:r>
          </a:p>
        </p:txBody>
      </p:sp>
    </p:spTree>
    <p:extLst>
      <p:ext uri="{BB962C8B-B14F-4D97-AF65-F5344CB8AC3E}">
        <p14:creationId xmlns:p14="http://schemas.microsoft.com/office/powerpoint/2010/main" val="152673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421BE-EC60-A8D2-CA48-A811A193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0287BE7-584B-E0FA-AC0C-AA8761F8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FC871B3-B9F0-F1C0-8FBD-D4EBD084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0A92A8-8226-F8FD-5085-7ADCC930E3F3}"/>
              </a:ext>
            </a:extLst>
          </p:cNvPr>
          <p:cNvSpPr txBox="1"/>
          <p:nvPr/>
        </p:nvSpPr>
        <p:spPr>
          <a:xfrm>
            <a:off x="1145698" y="1997839"/>
            <a:ext cx="99006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Mas não temos de esperá-las para celebrar. Podemos encontrar motivos de celebração em nossa casa, em nosso trabalho, em nossa comunidade ou em nossa igreja local.</a:t>
            </a:r>
          </a:p>
        </p:txBody>
      </p:sp>
    </p:spTree>
    <p:extLst>
      <p:ext uri="{BB962C8B-B14F-4D97-AF65-F5344CB8AC3E}">
        <p14:creationId xmlns:p14="http://schemas.microsoft.com/office/powerpoint/2010/main" val="840583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CA2B-B988-29E7-482C-233D7E1B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 Nacional dos Desbravadores será celebrado no Plenário, nesta quarta  (20) - CLDF">
            <a:extLst>
              <a:ext uri="{FF2B5EF4-FFF2-40B4-BE49-F238E27FC236}">
                <a16:creationId xmlns:a16="http://schemas.microsoft.com/office/drawing/2014/main" id="{A0C84EB5-F5E9-C380-5254-318401D41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8"/>
          <a:stretch/>
        </p:blipFill>
        <p:spPr bwMode="auto">
          <a:xfrm>
            <a:off x="4926068" y="0"/>
            <a:ext cx="7265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A9262A12-0C86-D182-A141-8E38BE01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3E5E165-EB89-6CDD-4777-B2ED2E587B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13F4BF-510A-DC6F-7C45-60E388922243}"/>
              </a:ext>
            </a:extLst>
          </p:cNvPr>
          <p:cNvSpPr txBox="1"/>
          <p:nvPr/>
        </p:nvSpPr>
        <p:spPr>
          <a:xfrm>
            <a:off x="887468" y="920621"/>
            <a:ext cx="490373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nossas igrejas locais, podemos celebrar os esforços abnegados e de sacrifício dos que ensinam e conduzem nossas crianças na Escola Sabatina, nos Desbravadores ou Aventureiros.</a:t>
            </a:r>
          </a:p>
        </p:txBody>
      </p:sp>
    </p:spTree>
    <p:extLst>
      <p:ext uri="{BB962C8B-B14F-4D97-AF65-F5344CB8AC3E}">
        <p14:creationId xmlns:p14="http://schemas.microsoft.com/office/powerpoint/2010/main" val="412612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57B9B3-B110-6541-85A5-6AC0668107E6}"/>
              </a:ext>
            </a:extLst>
          </p:cNvPr>
          <p:cNvSpPr txBox="1"/>
          <p:nvPr/>
        </p:nvSpPr>
        <p:spPr>
          <a:xfrm>
            <a:off x="1145334" y="1720839"/>
            <a:ext cx="9183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MOTIVO PARA CELEBRAR É UM MOTIVO PARA DAR!</a:t>
            </a: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AEAE-A6DB-9CB7-26B7-C05AB7068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ao lado de um corpo de água&#10;&#10;Descrição gerada automaticamente">
            <a:extLst>
              <a:ext uri="{FF2B5EF4-FFF2-40B4-BE49-F238E27FC236}">
                <a16:creationId xmlns:a16="http://schemas.microsoft.com/office/drawing/2014/main" id="{FEBF64DD-7350-7984-3022-94DBD2A1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F3D69E6-0EEA-D182-0566-969A1270C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6DA0F8F-04A6-D12E-7B82-FAFBB14FC1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D6A09F3-99B8-F45D-13C3-269DE4A9D11C}"/>
              </a:ext>
            </a:extLst>
          </p:cNvPr>
          <p:cNvSpPr txBox="1"/>
          <p:nvPr/>
        </p:nvSpPr>
        <p:spPr>
          <a:xfrm>
            <a:off x="753813" y="1843950"/>
            <a:ext cx="53421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Podemos celebrar cada membro novo que se une à igreja pelo batismo ou pela profissão de fé.</a:t>
            </a:r>
          </a:p>
        </p:txBody>
      </p:sp>
    </p:spTree>
    <p:extLst>
      <p:ext uri="{BB962C8B-B14F-4D97-AF65-F5344CB8AC3E}">
        <p14:creationId xmlns:p14="http://schemas.microsoft.com/office/powerpoint/2010/main" val="3522075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56596-DF66-2373-8C49-25A77F590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sentado em poltrona&#10;&#10;Descrição gerada automaticamente">
            <a:extLst>
              <a:ext uri="{FF2B5EF4-FFF2-40B4-BE49-F238E27FC236}">
                <a16:creationId xmlns:a16="http://schemas.microsoft.com/office/drawing/2014/main" id="{7782D079-4144-52AB-966B-1E95465C0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 b="11366"/>
          <a:stretch/>
        </p:blipFill>
        <p:spPr>
          <a:xfrm>
            <a:off x="6006352" y="1"/>
            <a:ext cx="625736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0DE86EA9-3E97-F866-97FC-0C78DFA3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9A4984B-C723-BDAB-FB74-B2FB66AFF04F}"/>
              </a:ext>
            </a:extLst>
          </p:cNvPr>
          <p:cNvSpPr txBox="1"/>
          <p:nvPr/>
        </p:nvSpPr>
        <p:spPr>
          <a:xfrm>
            <a:off x="1184119" y="1720840"/>
            <a:ext cx="43381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Podemos celebrar nossos idosos e seus feitos especiais na vida.</a:t>
            </a:r>
          </a:p>
        </p:txBody>
      </p:sp>
    </p:spTree>
    <p:extLst>
      <p:ext uri="{BB962C8B-B14F-4D97-AF65-F5344CB8AC3E}">
        <p14:creationId xmlns:p14="http://schemas.microsoft.com/office/powerpoint/2010/main" val="1064944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5313-A394-2110-CAA1-44AF1757A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l atrás de montanha&#10;&#10;Descrição gerada automaticamente">
            <a:extLst>
              <a:ext uri="{FF2B5EF4-FFF2-40B4-BE49-F238E27FC236}">
                <a16:creationId xmlns:a16="http://schemas.microsoft.com/office/drawing/2014/main" id="{0A7C49F2-F449-F8D6-2A4B-449B8FC58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0"/>
            <a:ext cx="10287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D23C773F-E71D-4084-4E35-23E501B90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ADFA960-60E2-C0FF-1BFA-264E5EBE6C01}"/>
              </a:ext>
            </a:extLst>
          </p:cNvPr>
          <p:cNvSpPr txBox="1"/>
          <p:nvPr/>
        </p:nvSpPr>
        <p:spPr>
          <a:xfrm>
            <a:off x="780705" y="920621"/>
            <a:ext cx="514496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Acima de tudo, podemos e devemos celebrar os três eventos mais notáveis de nosso mundo desde a criação: o incompreensível nascimento, a morte desinteressada e a gloriosa ressurreição de nosso Senhor.</a:t>
            </a:r>
          </a:p>
        </p:txBody>
      </p:sp>
    </p:spTree>
    <p:extLst>
      <p:ext uri="{BB962C8B-B14F-4D97-AF65-F5344CB8AC3E}">
        <p14:creationId xmlns:p14="http://schemas.microsoft.com/office/powerpoint/2010/main" val="2024882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A9611-0F1B-036E-3832-AB05088C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loriosa Ressurreição de Jesus Cristo - Portal Divina Misericórdia">
            <a:extLst>
              <a:ext uri="{FF2B5EF4-FFF2-40B4-BE49-F238E27FC236}">
                <a16:creationId xmlns:a16="http://schemas.microsoft.com/office/drawing/2014/main" id="{7097CCE5-978B-1CF8-097A-840B772CB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510D01B-463D-2EE9-0143-F406A863C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F8B7C150-AA39-2024-ACED-2481D58B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25BED52-F3F1-315B-5013-23DD2ECDE7AD}"/>
              </a:ext>
            </a:extLst>
          </p:cNvPr>
          <p:cNvSpPr txBox="1"/>
          <p:nvPr/>
        </p:nvSpPr>
        <p:spPr>
          <a:xfrm>
            <a:off x="637309" y="4165603"/>
            <a:ext cx="7878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7F3E9"/>
                </a:solidFill>
                <a:effectLst>
                  <a:outerShdw blurRad="508000" sx="102000" sy="102000" algn="ctr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“Se não podemos celebrar esses eventos marcantes, nenhuma outra celebração é importante”.</a:t>
            </a:r>
          </a:p>
        </p:txBody>
      </p:sp>
    </p:spTree>
    <p:extLst>
      <p:ext uri="{BB962C8B-B14F-4D97-AF65-F5344CB8AC3E}">
        <p14:creationId xmlns:p14="http://schemas.microsoft.com/office/powerpoint/2010/main" val="71197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725A-2D00-BAC6-82DA-F776DCE6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CDDECFE-4B08-8D5E-2BC6-DCF3029B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1BAA47D-D7E2-AC99-C3F0-B6074049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E4EF5D-CAC1-C733-2D09-858D0E9F2654}"/>
              </a:ext>
            </a:extLst>
          </p:cNvPr>
          <p:cNvSpPr txBox="1"/>
          <p:nvPr/>
        </p:nvSpPr>
        <p:spPr>
          <a:xfrm>
            <a:off x="1193735" y="1012954"/>
            <a:ext cx="98045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Parece que, como espécie, somos instintivamente impulsionados a honrar os momentos significativos de nossa vida. Há necessidades profundas subjacentes que nos levam a participar de celebrações. O resultado é que encontramos muitas formas maravilhosas de satisfazer a essas necessidades e criar mais significado em nossa vida”.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Seline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Shenoy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6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2C20-8A50-C7A0-A5F9-45E66117A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51371B0-77CD-CC2C-BC7A-DA55FAF8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7EBF724-1A6D-5E50-22FF-F7450ED9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59E838B-5E92-9F38-51F3-3785B52FDA51}"/>
              </a:ext>
            </a:extLst>
          </p:cNvPr>
          <p:cNvSpPr txBox="1"/>
          <p:nvPr/>
        </p:nvSpPr>
        <p:spPr>
          <a:xfrm>
            <a:off x="1136001" y="1228397"/>
            <a:ext cx="97155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“Mesmo que eu seja executado aqui e agora, partirei alegre, como se fosse parte da oferta de sua fé, que vocês oferecem no altar de Cristo, parte da alegria de vocês. Mas é justo que o inverno também aconteça – vocês devem se unir a mim na minha alegria. Seja lá o que vocês fizerem, não se preocupem comigo”.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 Filipenses 2:17, 18, versão A Mensagem.</a:t>
            </a:r>
          </a:p>
        </p:txBody>
      </p:sp>
    </p:spTree>
    <p:extLst>
      <p:ext uri="{BB962C8B-B14F-4D97-AF65-F5344CB8AC3E}">
        <p14:creationId xmlns:p14="http://schemas.microsoft.com/office/powerpoint/2010/main" val="419455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0973A-EFF4-B410-58D6-E519FD2B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 festas de Israel e seu significado para nós - Notícias Adventistas">
            <a:extLst>
              <a:ext uri="{FF2B5EF4-FFF2-40B4-BE49-F238E27FC236}">
                <a16:creationId xmlns:a16="http://schemas.microsoft.com/office/drawing/2014/main" id="{CE8C5C82-2700-A5F7-659A-71852209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5"/>
          <a:stretch/>
        </p:blipFill>
        <p:spPr bwMode="auto">
          <a:xfrm>
            <a:off x="4572284" y="0"/>
            <a:ext cx="76197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8FAF0AF6-CD75-B4CE-C6AE-A8CB4539D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3A204CB1-97F4-866C-DB6E-D3E4883D4A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3E357BA-9DF7-9C78-FAB3-441981497BFA}"/>
              </a:ext>
            </a:extLst>
          </p:cNvPr>
          <p:cNvSpPr txBox="1"/>
          <p:nvPr/>
        </p:nvSpPr>
        <p:spPr>
          <a:xfrm>
            <a:off x="1010497" y="1443841"/>
            <a:ext cx="48075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característica proeminente do Antigo Testamento é a celebração de vários ritos e eventos por parte do povo de Deus. </a:t>
            </a:r>
            <a:r>
              <a:rPr lang="pt-BR" sz="28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Os filhos de Israel parece que tinham sempre uma “desculpa” para ter uma celebração.</a:t>
            </a:r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9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3E05C-E752-3002-5EAC-C0476DB1F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31B7A1C-86B6-B7C5-64EB-40C97147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6B1AC45-3D1B-0944-8793-E8793B53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1ADDE4-C2F2-3E65-5B19-D74F9C9EC031}"/>
              </a:ext>
            </a:extLst>
          </p:cNvPr>
          <p:cNvSpPr txBox="1"/>
          <p:nvPr/>
        </p:nvSpPr>
        <p:spPr>
          <a:xfrm>
            <a:off x="1136002" y="1659285"/>
            <a:ext cx="94262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“Por ocasião da dedicação a Deus dos muros de Jerusalém, os levitas foram convocados e trazidos de onde estavam vivendo para Jerusalém a fim de participarem alegremente das cerimônias de dedicação com seus hinos, cânticos e declamações de ações de graça, ao som de címbalos, alaúdes, harpas e liras. </a:t>
            </a:r>
          </a:p>
        </p:txBody>
      </p:sp>
    </p:spTree>
    <p:extLst>
      <p:ext uri="{BB962C8B-B14F-4D97-AF65-F5344CB8AC3E}">
        <p14:creationId xmlns:p14="http://schemas.microsoft.com/office/powerpoint/2010/main" val="183082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E261-59EE-A788-C7EE-AE0A727B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59306E6-286F-A7B4-562E-35227BCD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D633489-544C-7B0F-D027-5EE3D7C7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8A0E5E3-BDC5-189A-13CF-D21B2F04B143}"/>
              </a:ext>
            </a:extLst>
          </p:cNvPr>
          <p:cNvSpPr txBox="1"/>
          <p:nvPr/>
        </p:nvSpPr>
        <p:spPr>
          <a:xfrm>
            <a:off x="1009650" y="1074509"/>
            <a:ext cx="1034065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cantores foram trazidos tanto dos arredores de Jerusalém, quanto dos povoados dos 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netofatitas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; como também de Bete-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Gilgal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e dos campos de Geba e 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Azmavete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; porquanto os cantores haviam construído para si aldeias nas vizinhanças de Jerusalém”</a:t>
            </a: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Neemias 12:27-29, versão King James Atualizada.</a:t>
            </a:r>
          </a:p>
        </p:txBody>
      </p:sp>
    </p:spTree>
    <p:extLst>
      <p:ext uri="{BB962C8B-B14F-4D97-AF65-F5344CB8AC3E}">
        <p14:creationId xmlns:p14="http://schemas.microsoft.com/office/powerpoint/2010/main" val="128379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6543-548C-A4BF-6129-B8D7AD5E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78AFE35-5ABF-0C08-52A8-90AB39BC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2B5C93D6-E155-595A-939B-4311865A3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D3434E-DC57-1814-DFAB-08C4D5BB87C1}"/>
              </a:ext>
            </a:extLst>
          </p:cNvPr>
          <p:cNvSpPr txBox="1"/>
          <p:nvPr/>
        </p:nvSpPr>
        <p:spPr>
          <a:xfrm>
            <a:off x="1080017" y="1043731"/>
            <a:ext cx="1028466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 festa continuou por sete dias e, para sua celebração, os habitantes da Palestina, com muitos de outras terras, vieram a Jerusalém. Idosos e jovens, ricos e pobres, todos trouxeram alguma dádiva como tributo de ação de graças Àquele que havia coroado seu ano com Sua bondade. Tudo o que podia expressar a alegria universal foi trazido dos bosques”.</a:t>
            </a: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Ellen G. White, </a:t>
            </a:r>
            <a:r>
              <a:rPr lang="pt-BR" sz="22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From</a:t>
            </a:r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2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Heaven</a:t>
            </a:r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2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With</a:t>
            </a:r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Love, p. 300</a:t>
            </a:r>
          </a:p>
        </p:txBody>
      </p:sp>
    </p:spTree>
    <p:extLst>
      <p:ext uri="{BB962C8B-B14F-4D97-AF65-F5344CB8AC3E}">
        <p14:creationId xmlns:p14="http://schemas.microsoft.com/office/powerpoint/2010/main" val="195000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2DCC-78BA-E821-7AA1-A99C5BAF3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38F0917-BF00-93B6-6572-40D632EA2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E7BC1CC-1391-A62B-57E7-DC001CCD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5DBABC6-5145-3830-A609-940BBFA7189F}"/>
              </a:ext>
            </a:extLst>
          </p:cNvPr>
          <p:cNvSpPr txBox="1"/>
          <p:nvPr/>
        </p:nvSpPr>
        <p:spPr>
          <a:xfrm>
            <a:off x="1197371" y="2151727"/>
            <a:ext cx="90919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Deuteronômio 14, encontramo-nos com Deus em um ambiente festivo. Ele diz ao povo que use o dinheiro do dízimo para uma festa.</a:t>
            </a:r>
          </a:p>
        </p:txBody>
      </p:sp>
    </p:spTree>
    <p:extLst>
      <p:ext uri="{BB962C8B-B14F-4D97-AF65-F5344CB8AC3E}">
        <p14:creationId xmlns:p14="http://schemas.microsoft.com/office/powerpoint/2010/main" val="1370651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C587D3-7B2A-4482-A795-41C15291E6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00DBD1-019E-4085-9B06-C71DDE9ED971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37C3CA3A-5B90-47A2-B929-DF92001F8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909</Words>
  <Application>Microsoft Office PowerPoint</Application>
  <PresentationFormat>Widescreen</PresentationFormat>
  <Paragraphs>34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13</cp:revision>
  <dcterms:created xsi:type="dcterms:W3CDTF">2024-11-14T16:32:04Z</dcterms:created>
  <dcterms:modified xsi:type="dcterms:W3CDTF">2025-08-01T13:39:08Z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29054800.0000000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