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342" r:id="rId6"/>
    <p:sldId id="341" r:id="rId7"/>
    <p:sldId id="274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5" r:id="rId36"/>
    <p:sldId id="336" r:id="rId37"/>
    <p:sldId id="337" r:id="rId38"/>
    <p:sldId id="338" r:id="rId39"/>
    <p:sldId id="339" r:id="rId40"/>
    <p:sldId id="340" r:id="rId41"/>
  </p:sldIdLst>
  <p:sldSz cx="12192000" cy="6858000"/>
  <p:notesSz cx="6858000" cy="9144000"/>
  <p:embeddedFontLst>
    <p:embeddedFont>
      <p:font typeface="Inter" panose="020B0604020202020204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4" autoAdjust="0"/>
    <p:restoredTop sz="96106" autoAdjust="0"/>
  </p:normalViewPr>
  <p:slideViewPr>
    <p:cSldViewPr snapToGrid="0">
      <p:cViewPr varScale="1">
        <p:scale>
          <a:sx n="52" d="100"/>
          <a:sy n="52" d="100"/>
        </p:scale>
        <p:origin x="102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4CA7D-F997-3FDC-A76D-B68589FBF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4AFA22-CE4D-777B-18D6-5105E7E78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B438C0-742A-05F8-9BD0-DD5E29ADC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3A7FE0-4EFE-D47B-5B94-A2833DC5E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D1CD82-F6B9-FD73-A413-E82C78F9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98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A93BC-5B90-A486-C191-D283FD9E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F8B70E6-90A7-55D8-992B-3B59FC19B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819251-B8EA-3138-1FCF-5BB53D0E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139C47-4D06-7098-7850-1825872D7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70FFC8-7FF6-2E57-2221-7A47CDAE7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87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97C904-99EC-CEC0-6D22-3DC513677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99D39A7-3D84-D944-501C-C3C202B65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69129F-DAAD-1356-46DC-58582D04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261512-51FA-1985-EB57-49E52954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9BE86D-25D3-6206-D07F-DF091847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341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34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F76C1-3E35-0A4F-55B1-C66723CAC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BE000F-CC24-CD3A-1422-6F25C6A09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75C500-6B1A-7438-5289-916F13E29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B21F14-7E36-E2D2-EB97-B8C400A8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342B1C-7AF3-FD2C-B305-07E75736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54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CC74B-6A3C-7C9B-D7D9-BEC6A82A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C90F22-0AA8-4257-C2E0-287A9420E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CF826A-7D07-6537-C1B4-3172A0539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2169C3-FCDF-B8E2-B955-96610282D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E98AF2-ADA8-FDCE-CB0A-FA807290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7C8A2-DCF0-C7E9-7106-62F322A5E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80FC1A-3DBB-7E47-2B96-731BEF64E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BC4D3C-07E8-C580-C2F5-2E4690032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2BD275-83A7-DEC8-9759-9BD90FBA1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DCECD37-1876-E122-9A07-02A0E4AD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4FC0DA0-4F67-AA53-1AB1-74F7800D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70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623638-0B05-7CAB-D9BD-237BB2F0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39D0F6-FB85-B7E5-C3B0-FF54BA0E8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2146D8-2E62-B7A1-93D3-62C93DD8C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ACC2FEB-92B6-BD4D-7AEA-3ABDFA0070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7EFFD8-D319-9F86-351C-3EC812BE3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4DF8A8F-9222-BBDB-8B43-8822E912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8DC334B-D8B3-D7FC-6D41-5E535DCE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1732718-7C81-A2D3-3910-BC043E84D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95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F71BF-5C28-6801-FD31-2CBA9166F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64D23F6-E73A-DE5B-1812-01777811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748D25-DEBA-C01D-2A84-BB69EEBF5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1890E62-6518-DA56-B5E5-B2E3F9AA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254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5D8FFB-9E2D-950D-A76B-9603F42BC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ADB05C6-462E-0675-17F2-9FE788B1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32D61E-7F11-10ED-202B-1D96618C6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92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DDF4E-4D38-9790-C6CD-E409564E3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801357-1BC8-6718-94A8-2D0130EB9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E47215-A663-5AC6-A4D2-1326E2C52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0BC033A-C708-EC88-C50F-67202C7A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2EE421B-84F3-DCA4-8F5A-061EE6C0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2FBA69-9C47-FFDE-DABA-08A514A1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009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183A9-F04A-ED45-5B69-2F142D1E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458C0CF-9B8A-C54C-4AF3-6886EBD5F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8B810B-EFB9-821D-B19D-FC095EB6D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F953A83-B8CF-7082-555F-ACB96924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C261DA-EC35-2A9A-F309-499F2F38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5F49E8-2E36-4425-1CDF-D822738C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0054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DB900E1-5B82-9AF6-8D3C-32192937D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3626FE-CC75-291D-7249-763A32317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0D3D5F-1EBE-D952-37E7-BB03B0EA8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04373D-2E8A-40F0-9F23-FD8197F7216E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6D71EF-A034-B35D-2D33-10197BDD6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FC1D1D-144C-054A-878B-077B2A84F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D04A4C-7538-4E6E-9F5B-13A50A15DF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5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bolo, mesa, frente, aniversário&#10;&#10;Descrição gerada automaticamente">
            <a:extLst>
              <a:ext uri="{FF2B5EF4-FFF2-40B4-BE49-F238E27FC236}">
                <a16:creationId xmlns:a16="http://schemas.microsoft.com/office/drawing/2014/main" id="{8A4FBE47-8D30-F156-919D-37DF2276E2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9FCE43E3-5A03-73A4-055B-49EB051736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1880164" y="4328535"/>
            <a:ext cx="8431669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RENDA MAIOR: UMA BÊNÇÃO OU UMA MALDIÇÃO?</a:t>
            </a: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C896D-3DCA-DFC7-9B97-72D973D7E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sentada no sofá&#10;&#10;Descrição gerada automaticamente com confiança média">
            <a:extLst>
              <a:ext uri="{FF2B5EF4-FFF2-40B4-BE49-F238E27FC236}">
                <a16:creationId xmlns:a16="http://schemas.microsoft.com/office/drawing/2014/main" id="{D6470927-F101-0531-A9E1-866C736FC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8" r="1703" b="15172"/>
          <a:stretch/>
        </p:blipFill>
        <p:spPr>
          <a:xfrm>
            <a:off x="5590979" y="0"/>
            <a:ext cx="6601019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CB5BFD07-2286-829E-560F-65353C8F6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8EC0F25F-5E1B-9920-D1EF-A81AB3B11C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85C6C29-F827-4964-C81C-0BECBBD25A75}"/>
              </a:ext>
            </a:extLst>
          </p:cNvPr>
          <p:cNvSpPr txBox="1"/>
          <p:nvPr/>
        </p:nvSpPr>
        <p:spPr>
          <a:xfrm>
            <a:off x="781827" y="674400"/>
            <a:ext cx="515224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tempo para o culto familiar (na parte da manhã e tarde) seja mantido como prioridade máxima, acima de qualquer outra preocupação terrena. Ainda tiver tempo para as reuniões regulares de oração ou reuniões do pequeno grupo</a:t>
            </a:r>
          </a:p>
        </p:txBody>
      </p:sp>
    </p:spTree>
    <p:extLst>
      <p:ext uri="{BB962C8B-B14F-4D97-AF65-F5344CB8AC3E}">
        <p14:creationId xmlns:p14="http://schemas.microsoft.com/office/powerpoint/2010/main" val="2359532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36A9F-3056-58F5-D9E2-45B1C9476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9107DED3-2414-E9DE-2BCF-E38E39AC6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010E2535-2AEE-F674-59D3-455EB379C1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E04CC5B-BC32-F39A-D244-A0CBF7EE4D3E}"/>
              </a:ext>
            </a:extLst>
          </p:cNvPr>
          <p:cNvSpPr txBox="1"/>
          <p:nvPr/>
        </p:nvSpPr>
        <p:spPr>
          <a:xfrm>
            <a:off x="1098291" y="1997839"/>
            <a:ext cx="999541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tempo regular para a missão pessoal (estudos bíblicos, evangelismo, pequenos grupos, etc.) continuarem sendo uma atividade mais importante do que minhas atribuições de trabalho.</a:t>
            </a:r>
          </a:p>
        </p:txBody>
      </p:sp>
    </p:spTree>
    <p:extLst>
      <p:ext uri="{BB962C8B-B14F-4D97-AF65-F5344CB8AC3E}">
        <p14:creationId xmlns:p14="http://schemas.microsoft.com/office/powerpoint/2010/main" val="1730814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B2A62-2D13-8BFD-60C9-E7E5977C5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E4498C3B-05D3-9E33-6389-83AF48B5F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BED71024-1FCA-E528-FC62-8985E3E675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50DAFED-F7B4-C95C-8E32-CE7FE798C52E}"/>
              </a:ext>
            </a:extLst>
          </p:cNvPr>
          <p:cNvSpPr txBox="1"/>
          <p:nvPr/>
        </p:nvSpPr>
        <p:spPr>
          <a:xfrm>
            <a:off x="1106540" y="2274838"/>
            <a:ext cx="99789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Ainda continuar guardando o sábado, de pôr do sol a pôr do sol, e estiver presente, com minha família, na Escola Sabatina e no culto divino.</a:t>
            </a:r>
          </a:p>
        </p:txBody>
      </p:sp>
    </p:spTree>
    <p:extLst>
      <p:ext uri="{BB962C8B-B14F-4D97-AF65-F5344CB8AC3E}">
        <p14:creationId xmlns:p14="http://schemas.microsoft.com/office/powerpoint/2010/main" val="182955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84D3B-3B63-A467-924B-3DBAD236B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514757CF-063C-0849-74EB-85AAC2EAB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E2E58EDE-28FF-B107-7F00-E946416DEC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F9C9AB3-BD71-5DD6-60FD-5F6FF6DEF186}"/>
              </a:ext>
            </a:extLst>
          </p:cNvPr>
          <p:cNvSpPr txBox="1"/>
          <p:nvPr/>
        </p:nvSpPr>
        <p:spPr>
          <a:xfrm>
            <a:off x="1087187" y="2397948"/>
            <a:ext cx="96616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Eu der prioridade ao tempo suficiente para me relacionar com minha família (cônjuge e filhos), diariamente, evitando a armadilha do “tempo de qualidade”.</a:t>
            </a:r>
          </a:p>
        </p:txBody>
      </p:sp>
    </p:spTree>
    <p:extLst>
      <p:ext uri="{BB962C8B-B14F-4D97-AF65-F5344CB8AC3E}">
        <p14:creationId xmlns:p14="http://schemas.microsoft.com/office/powerpoint/2010/main" val="4021073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6FC21-5917-AD8D-4713-9C002E52B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83116517-2AA6-0A15-133D-F2C444E87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C49FAE61-72FF-D546-DB54-666A121A6B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383EFD-E73D-5134-5B7E-78240B801C4D}"/>
              </a:ext>
            </a:extLst>
          </p:cNvPr>
          <p:cNvSpPr txBox="1"/>
          <p:nvPr/>
        </p:nvSpPr>
        <p:spPr>
          <a:xfrm>
            <a:off x="1031202" y="2828835"/>
            <a:ext cx="91298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Pelo menos, um dos pais estiver em casa quando os filhos ali estiverem.</a:t>
            </a:r>
          </a:p>
        </p:txBody>
      </p:sp>
    </p:spTree>
    <p:extLst>
      <p:ext uri="{BB962C8B-B14F-4D97-AF65-F5344CB8AC3E}">
        <p14:creationId xmlns:p14="http://schemas.microsoft.com/office/powerpoint/2010/main" val="1199271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61794-19B9-5405-1C6A-A95BFF50C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segurando frisbee&#10;&#10;Descrição gerada automaticamente com confiança média">
            <a:extLst>
              <a:ext uri="{FF2B5EF4-FFF2-40B4-BE49-F238E27FC236}">
                <a16:creationId xmlns:a16="http://schemas.microsoft.com/office/drawing/2014/main" id="{192B6CB5-E711-CFE3-FB98-04D354A99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6"/>
          <a:stretch/>
        </p:blipFill>
        <p:spPr>
          <a:xfrm>
            <a:off x="3579182" y="0"/>
            <a:ext cx="8612818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7675036E-5519-9F97-1A12-3ABB368FE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B9BFBBA4-4B77-F9E2-FAFC-5C5AD3B904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CA3B85B-4047-6D12-92BB-238431894B2C}"/>
              </a:ext>
            </a:extLst>
          </p:cNvPr>
          <p:cNvSpPr txBox="1"/>
          <p:nvPr/>
        </p:nvSpPr>
        <p:spPr>
          <a:xfrm>
            <a:off x="818325" y="689788"/>
            <a:ext cx="5068125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5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Eu considerar que o tempo dedicado à conservação do corpo com boa saúde for algo quase tão importante quanto a oração. </a:t>
            </a:r>
          </a:p>
          <a:p>
            <a:r>
              <a:rPr lang="pt-BR" sz="25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</a:t>
            </a:r>
            <a:r>
              <a:rPr lang="pt-BR" sz="25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Dormir por tempo suficiente. </a:t>
            </a:r>
          </a:p>
          <a:p>
            <a:r>
              <a:rPr lang="pt-BR" sz="25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</a:t>
            </a:r>
            <a:r>
              <a:rPr lang="pt-BR" sz="25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Exercitar-me diariamente. </a:t>
            </a:r>
          </a:p>
          <a:p>
            <a:r>
              <a:rPr lang="pt-BR" sz="25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</a:t>
            </a:r>
            <a:r>
              <a:rPr lang="pt-BR" sz="25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Fazer duas ou três refeições diárias, sem guloseimas nos intervalos.</a:t>
            </a:r>
          </a:p>
          <a:p>
            <a:r>
              <a:rPr lang="pt-BR" sz="25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</a:t>
            </a:r>
            <a:r>
              <a:rPr lang="pt-BR" sz="25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Tomar a decisão de que qualquer renda adicional não pagará por alimentos ou hábitos pouco saudáveis</a:t>
            </a:r>
          </a:p>
        </p:txBody>
      </p:sp>
    </p:spTree>
    <p:extLst>
      <p:ext uri="{BB962C8B-B14F-4D97-AF65-F5344CB8AC3E}">
        <p14:creationId xmlns:p14="http://schemas.microsoft.com/office/powerpoint/2010/main" val="2394125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556BD-DB7B-6BA0-ED38-F58357489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 sentada em cadeira em frente a mesa&#10;&#10;Descrição gerada automaticamente com confiança média">
            <a:extLst>
              <a:ext uri="{FF2B5EF4-FFF2-40B4-BE49-F238E27FC236}">
                <a16:creationId xmlns:a16="http://schemas.microsoft.com/office/drawing/2014/main" id="{B41CD85E-BE43-DF94-D1C9-C2E2FA13C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-1"/>
            <a:ext cx="6858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1F46F2BB-EA6D-5CA3-492E-87FE31EC0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0E9BCBE3-2926-4EED-D66A-37041775CF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202B98F-E99D-E9FB-E557-FF50813689AC}"/>
              </a:ext>
            </a:extLst>
          </p:cNvPr>
          <p:cNvSpPr txBox="1"/>
          <p:nvPr/>
        </p:nvSpPr>
        <p:spPr>
          <a:xfrm>
            <a:off x="1150579" y="1166842"/>
            <a:ext cx="484064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dízimo continuar sendo a </a:t>
            </a:r>
            <a:r>
              <a:rPr lang="pt-BR" sz="36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prioridade</a:t>
            </a:r>
            <a:r>
              <a:rPr lang="pt-BR" sz="36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pt-BR" sz="36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número um </a:t>
            </a:r>
            <a:r>
              <a:rPr lang="pt-BR" sz="36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do orçamento familiar. As ofertas forem a segunda prioridade no orçamento familiar.</a:t>
            </a:r>
          </a:p>
        </p:txBody>
      </p:sp>
    </p:spTree>
    <p:extLst>
      <p:ext uri="{BB962C8B-B14F-4D97-AF65-F5344CB8AC3E}">
        <p14:creationId xmlns:p14="http://schemas.microsoft.com/office/powerpoint/2010/main" val="527371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88832-9113-1022-0DC1-44AEB2D03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6FE317C9-7A1A-5286-A11D-3634EE9B6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43501156-3D94-7325-0E8E-900759DE38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0BE9C71-1065-ECBC-107F-60A6F3E2DB87}"/>
              </a:ext>
            </a:extLst>
          </p:cNvPr>
          <p:cNvSpPr txBox="1"/>
          <p:nvPr/>
        </p:nvSpPr>
        <p:spPr>
          <a:xfrm>
            <a:off x="1003211" y="2459504"/>
            <a:ext cx="91205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Houver o desejo de aumentar a porcentagem das ofertas quando a renda aumentar.</a:t>
            </a:r>
          </a:p>
        </p:txBody>
      </p:sp>
    </p:spTree>
    <p:extLst>
      <p:ext uri="{BB962C8B-B14F-4D97-AF65-F5344CB8AC3E}">
        <p14:creationId xmlns:p14="http://schemas.microsoft.com/office/powerpoint/2010/main" val="4119894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38107-AB37-F863-7E0F-8B5A0ECC1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30BEA330-927C-6392-FBDD-2208D3BA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C883A907-4C9E-C224-AC70-24A7AF4991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1847769-632E-2FFB-CCB6-CD52F4855BB0}"/>
              </a:ext>
            </a:extLst>
          </p:cNvPr>
          <p:cNvSpPr txBox="1"/>
          <p:nvPr/>
        </p:nvSpPr>
        <p:spPr>
          <a:xfrm>
            <a:off x="1003210" y="1997839"/>
            <a:ext cx="97829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Houver um plano de aposentadoria. </a:t>
            </a:r>
          </a:p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Houver um fundo de emergência equivalente a, pelo menos, três meses de salário; porém o ideal é que seja equivalente a seis meses.</a:t>
            </a:r>
          </a:p>
        </p:txBody>
      </p:sp>
    </p:spTree>
    <p:extLst>
      <p:ext uri="{BB962C8B-B14F-4D97-AF65-F5344CB8AC3E}">
        <p14:creationId xmlns:p14="http://schemas.microsoft.com/office/powerpoint/2010/main" val="2422375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FFE32-8475-99CE-E964-A6CD96A88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32E5058D-40FE-EC49-FF46-4437E0FF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0FE6FC87-6D6F-C17A-2066-24C8813638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53E393-A0AD-5141-44A1-1E28CD402FCB}"/>
              </a:ext>
            </a:extLst>
          </p:cNvPr>
          <p:cNvSpPr txBox="1"/>
          <p:nvPr/>
        </p:nvSpPr>
        <p:spPr>
          <a:xfrm>
            <a:off x="798629" y="1874728"/>
            <a:ext cx="1059474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Houver um plano estrito para economias, como a terceira prioridade financeira, depois do dízimo e das ofertas. Houver um plano firme para adotar um estilo de vida simples, evitando todo o tipo de ostentação ou coisas desnecessárias. Eu quiser ganhar mais para poder investir mais no reino de Deus. (Nada levarei ao Céu além das pessoas que ganhei para Cristo.)</a:t>
            </a:r>
          </a:p>
        </p:txBody>
      </p:sp>
    </p:spTree>
    <p:extLst>
      <p:ext uri="{BB962C8B-B14F-4D97-AF65-F5344CB8AC3E}">
        <p14:creationId xmlns:p14="http://schemas.microsoft.com/office/powerpoint/2010/main" val="342352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12906-8B89-CE12-1BD4-A9D004A63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7E3D5EA1-1CDF-3079-81D5-BC4689AA3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4"/>
          <a:stretch/>
        </p:blipFill>
        <p:spPr>
          <a:xfrm>
            <a:off x="4430949" y="0"/>
            <a:ext cx="7761051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D06CECA-4162-A57B-B98B-D5F79D6A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0E04D491-9C85-F7FE-871C-A09993C044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2357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172C39E-2930-647B-1EBF-FE9B617A713C}"/>
              </a:ext>
            </a:extLst>
          </p:cNvPr>
          <p:cNvSpPr txBox="1"/>
          <p:nvPr/>
        </p:nvSpPr>
        <p:spPr>
          <a:xfrm>
            <a:off x="1039584" y="1659285"/>
            <a:ext cx="505641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Embora uma renda maior possa ser uma bênção de Deus (</a:t>
            </a:r>
            <a:r>
              <a:rPr lang="pt-BR" sz="2800" b="1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Dt</a:t>
            </a:r>
            <a:r>
              <a:rPr lang="pt-BR" sz="2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8:18</a:t>
            </a: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), pode também representar uma maldição, especialmente se a vida familiar não estiver protegida pelos princípios eternos de Deus. </a:t>
            </a:r>
          </a:p>
        </p:txBody>
      </p:sp>
    </p:spTree>
    <p:extLst>
      <p:ext uri="{BB962C8B-B14F-4D97-AF65-F5344CB8AC3E}">
        <p14:creationId xmlns:p14="http://schemas.microsoft.com/office/powerpoint/2010/main" val="4011364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B335F-303D-B61F-E764-48C717695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D6702C33-5F7C-5FAA-172C-34995A78B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9173FED2-688A-2124-CD04-3924986010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4A75246-57D4-AB39-D750-34E95CEE63E5}"/>
              </a:ext>
            </a:extLst>
          </p:cNvPr>
          <p:cNvSpPr txBox="1"/>
          <p:nvPr/>
        </p:nvSpPr>
        <p:spPr>
          <a:xfrm>
            <a:off x="928565" y="1997839"/>
            <a:ext cx="93537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Entender a responsabilidade de dispor de meus bens, de forma tal, que depois que eu deixar esta vida, elas continuem servindo a Deus e a Seu reino, permanecendo em suas fileiras.</a:t>
            </a:r>
          </a:p>
        </p:txBody>
      </p:sp>
    </p:spTree>
    <p:extLst>
      <p:ext uri="{BB962C8B-B14F-4D97-AF65-F5344CB8AC3E}">
        <p14:creationId xmlns:p14="http://schemas.microsoft.com/office/powerpoint/2010/main" val="1435092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88D56-FF9E-F356-B4CC-F483AD465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CFCA236D-4C93-C612-25D7-F399BE662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2A10337B-DDFF-7F8C-A74C-9637B216C2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A91F913-D92D-F3B4-7640-BF4021CC622A}"/>
              </a:ext>
            </a:extLst>
          </p:cNvPr>
          <p:cNvSpPr txBox="1"/>
          <p:nvPr/>
        </p:nvSpPr>
        <p:spPr>
          <a:xfrm>
            <a:off x="1031202" y="2397948"/>
            <a:ext cx="958703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Eu tiver um compromisso sério com Deus e com minha família de abrir mão dessa renda adicional quando comprometer algum dos itens anteriores</a:t>
            </a:r>
          </a:p>
        </p:txBody>
      </p:sp>
    </p:spTree>
    <p:extLst>
      <p:ext uri="{BB962C8B-B14F-4D97-AF65-F5344CB8AC3E}">
        <p14:creationId xmlns:p14="http://schemas.microsoft.com/office/powerpoint/2010/main" val="2001638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908B5-9D74-A356-650B-9E6818F05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925AAB56-F44F-3360-2472-73C145E64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3E05232B-22AD-D004-9854-1B393CC0A4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277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152C122-F79D-E732-189B-06A48A302933}"/>
              </a:ext>
            </a:extLst>
          </p:cNvPr>
          <p:cNvSpPr txBox="1"/>
          <p:nvPr/>
        </p:nvSpPr>
        <p:spPr>
          <a:xfrm>
            <a:off x="913015" y="1997839"/>
            <a:ext cx="98978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Por outro lado, a renda adicional pode se tornar uma </a:t>
            </a:r>
            <a:r>
              <a:rPr lang="pt-BR" sz="6000" b="1" dirty="0">
                <a:solidFill>
                  <a:schemeClr val="accent2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maldição</a:t>
            </a:r>
            <a:r>
              <a:rPr lang="pt-BR" sz="6000" b="1" dirty="0">
                <a:solidFill>
                  <a:schemeClr val="accent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se:</a:t>
            </a:r>
          </a:p>
        </p:txBody>
      </p:sp>
    </p:spTree>
    <p:extLst>
      <p:ext uri="{BB962C8B-B14F-4D97-AF65-F5344CB8AC3E}">
        <p14:creationId xmlns:p14="http://schemas.microsoft.com/office/powerpoint/2010/main" val="1009946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32B8D-4957-FA43-9883-A5257E1C1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0BD0E24F-46E0-D056-B879-8ACE992B4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E7D12B2-103C-B503-EE6A-4E5C9B0A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E79E945-2A82-1703-457C-526A0367F653}"/>
              </a:ext>
            </a:extLst>
          </p:cNvPr>
          <p:cNvSpPr txBox="1"/>
          <p:nvPr/>
        </p:nvSpPr>
        <p:spPr>
          <a:xfrm>
            <a:off x="1068526" y="2828835"/>
            <a:ext cx="96430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Eu a obtiver de forma fraudulenta ou me aproveitando dos menos favorecidos.</a:t>
            </a:r>
          </a:p>
        </p:txBody>
      </p:sp>
    </p:spTree>
    <p:extLst>
      <p:ext uri="{BB962C8B-B14F-4D97-AF65-F5344CB8AC3E}">
        <p14:creationId xmlns:p14="http://schemas.microsoft.com/office/powerpoint/2010/main" val="194977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A26A1-8E26-0F9F-5595-FA987A48C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1D01846B-3B64-6520-CCFE-20BCFE8FE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A4F6C32B-063C-407D-93EC-1263ADDF1D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19FF12E-28DF-9FEB-1EAE-AE76257B2A94}"/>
              </a:ext>
            </a:extLst>
          </p:cNvPr>
          <p:cNvSpPr txBox="1"/>
          <p:nvPr/>
        </p:nvSpPr>
        <p:spPr>
          <a:xfrm>
            <a:off x="1099435" y="2828835"/>
            <a:ext cx="93257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Obrigar-me a sacrificar meu tempo diário de comunhão pessoal com Deus.</a:t>
            </a:r>
          </a:p>
        </p:txBody>
      </p:sp>
    </p:spTree>
    <p:extLst>
      <p:ext uri="{BB962C8B-B14F-4D97-AF65-F5344CB8AC3E}">
        <p14:creationId xmlns:p14="http://schemas.microsoft.com/office/powerpoint/2010/main" val="3921937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5869B-E9FB-6616-9259-9A9C739A2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E2F8E6F0-4678-D84D-30C8-2F0CE6DB4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15ABEB89-C281-940B-17A3-C4099A7FD9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BD04370-FC60-0983-F78D-C34BD7825AAD}"/>
              </a:ext>
            </a:extLst>
          </p:cNvPr>
          <p:cNvSpPr txBox="1"/>
          <p:nvPr/>
        </p:nvSpPr>
        <p:spPr>
          <a:xfrm>
            <a:off x="1012541" y="2274838"/>
            <a:ext cx="91391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Já não me permitir estar com minha família durante o culto familiar. Eu não tiver tempo para dar estudos bíblicos ou participar no pequeno grupo.</a:t>
            </a:r>
          </a:p>
        </p:txBody>
      </p:sp>
    </p:spTree>
    <p:extLst>
      <p:ext uri="{BB962C8B-B14F-4D97-AF65-F5344CB8AC3E}">
        <p14:creationId xmlns:p14="http://schemas.microsoft.com/office/powerpoint/2010/main" val="2196076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3E079-870E-8B41-0822-6976AE5C1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E5965F1D-2A58-65ED-AA0D-FD89B57C1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BD30A45-67BA-D2DF-A844-72A22FBC0E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72FF9F5-8C58-039F-88AA-1AF931072A30}"/>
              </a:ext>
            </a:extLst>
          </p:cNvPr>
          <p:cNvSpPr txBox="1"/>
          <p:nvPr/>
        </p:nvSpPr>
        <p:spPr>
          <a:xfrm>
            <a:off x="1087185" y="2551837"/>
            <a:ext cx="85979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me permitir receber o dia de repouso com minha família, minutos antes do pôr do sol da sexta-feira.</a:t>
            </a:r>
          </a:p>
        </p:txBody>
      </p:sp>
    </p:spTree>
    <p:extLst>
      <p:ext uri="{BB962C8B-B14F-4D97-AF65-F5344CB8AC3E}">
        <p14:creationId xmlns:p14="http://schemas.microsoft.com/office/powerpoint/2010/main" val="569334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2EBB6-5F4E-4E47-F1AD-56C59EB6E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8FBD538F-B54D-C4A5-4394-69A3C2497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427C8F1E-909E-50BC-BA4D-52F4D8B276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766565-AF83-F38D-8961-38A4FE8D2944}"/>
              </a:ext>
            </a:extLst>
          </p:cNvPr>
          <p:cNvSpPr txBox="1"/>
          <p:nvPr/>
        </p:nvSpPr>
        <p:spPr>
          <a:xfrm>
            <a:off x="975218" y="2551837"/>
            <a:ext cx="94843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Eu aceitar a fadiga como desculpa para estar ausente da Escola Sabatina ou do culto nos sábados de forma presencial.</a:t>
            </a:r>
          </a:p>
        </p:txBody>
      </p:sp>
    </p:spTree>
    <p:extLst>
      <p:ext uri="{BB962C8B-B14F-4D97-AF65-F5344CB8AC3E}">
        <p14:creationId xmlns:p14="http://schemas.microsoft.com/office/powerpoint/2010/main" val="1376043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837A0-37DB-1390-62D2-1F6420720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17465A75-2864-A7C3-A07C-8E01A0CF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7F97E310-2B25-E3FE-3139-463821C000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5EA3C8F-E762-D1DD-FDC5-D124CC50DE32}"/>
              </a:ext>
            </a:extLst>
          </p:cNvPr>
          <p:cNvSpPr txBox="1"/>
          <p:nvPr/>
        </p:nvSpPr>
        <p:spPr>
          <a:xfrm>
            <a:off x="1012541" y="2274838"/>
            <a:ext cx="98296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Já não tiver tempo para estar com meu cônjuge e filhos (por exemplo, nas refeições, culto da família ou saídas em família).</a:t>
            </a:r>
          </a:p>
        </p:txBody>
      </p:sp>
    </p:spTree>
    <p:extLst>
      <p:ext uri="{BB962C8B-B14F-4D97-AF65-F5344CB8AC3E}">
        <p14:creationId xmlns:p14="http://schemas.microsoft.com/office/powerpoint/2010/main" val="2864516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71561-64A7-B049-1D59-9F9F9D713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A9E73DDF-17DD-88A4-3F92-468B1330F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0CEA24C0-3FFD-CE16-98D4-CBF99E25C8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89C738F-67BC-B317-363F-7DF9297FBD99}"/>
              </a:ext>
            </a:extLst>
          </p:cNvPr>
          <p:cNvSpPr txBox="1"/>
          <p:nvPr/>
        </p:nvSpPr>
        <p:spPr>
          <a:xfrm>
            <a:off x="1040533" y="2459504"/>
            <a:ext cx="98296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Meus filhos ficarem sós ou sem supervisão a maior parte do tempo quando estão em casa.</a:t>
            </a:r>
          </a:p>
        </p:txBody>
      </p:sp>
    </p:spTree>
    <p:extLst>
      <p:ext uri="{BB962C8B-B14F-4D97-AF65-F5344CB8AC3E}">
        <p14:creationId xmlns:p14="http://schemas.microsoft.com/office/powerpoint/2010/main" val="1522964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84719-0D60-DF2B-8C57-2424C2620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CB650C16-EA38-6394-316D-FB519CADC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6"/>
          <a:stretch/>
        </p:blipFill>
        <p:spPr>
          <a:xfrm>
            <a:off x="2210565" y="0"/>
            <a:ext cx="9981433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D7FF1E9-C744-A2F7-EA27-814804544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B8B773BC-BCF1-22DF-74BE-736484353D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32898AE-8E02-A052-2D5C-0755FC406958}"/>
              </a:ext>
            </a:extLst>
          </p:cNvPr>
          <p:cNvSpPr txBox="1"/>
          <p:nvPr/>
        </p:nvSpPr>
        <p:spPr>
          <a:xfrm>
            <a:off x="829554" y="1012954"/>
            <a:ext cx="489157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Nas mãos dos que não se comprometeram com o Senhor, o inimigo poderá usar uma renda inesperada para seduzir os filhos de Deus, o que os levará ao materialismo, ao consumismo e à independência de Deus, anulando dessa forma a sua influência.</a:t>
            </a:r>
          </a:p>
        </p:txBody>
      </p:sp>
    </p:spTree>
    <p:extLst>
      <p:ext uri="{BB962C8B-B14F-4D97-AF65-F5344CB8AC3E}">
        <p14:creationId xmlns:p14="http://schemas.microsoft.com/office/powerpoint/2010/main" val="204110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95227-B2D8-82D7-4CDA-A46950DD7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 comendo um sanduíche&#10;&#10;Descrição gerada automaticamente">
            <a:extLst>
              <a:ext uri="{FF2B5EF4-FFF2-40B4-BE49-F238E27FC236}">
                <a16:creationId xmlns:a16="http://schemas.microsoft.com/office/drawing/2014/main" id="{F91D93BA-7563-7975-1495-015CE2C78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0" b="7665"/>
          <a:stretch/>
        </p:blipFill>
        <p:spPr>
          <a:xfrm>
            <a:off x="6111114" y="-1"/>
            <a:ext cx="6068541" cy="6858001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522983F6-A60C-7E0D-EE90-F7A7895D0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547689D-65D1-327B-C55C-FE17D2BCD2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178A669-E4A7-4022-BE2E-591C38EB12BE}"/>
              </a:ext>
            </a:extLst>
          </p:cNvPr>
          <p:cNvSpPr txBox="1"/>
          <p:nvPr/>
        </p:nvSpPr>
        <p:spPr>
          <a:xfrm>
            <a:off x="970165" y="797509"/>
            <a:ext cx="492581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Obtiver essa renda a expensas de minha saúde devido a: </a:t>
            </a:r>
          </a:p>
          <a:p>
            <a:r>
              <a:rPr lang="pt-BR" sz="28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</a:t>
            </a:r>
            <a:r>
              <a:rPr lang="pt-BR" sz="28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Não ter horas suficientes de sono. </a:t>
            </a:r>
          </a:p>
          <a:p>
            <a:r>
              <a:rPr lang="pt-BR" sz="28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</a:t>
            </a:r>
            <a:r>
              <a:rPr lang="pt-BR" sz="28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Não me exercitar diariamente. </a:t>
            </a:r>
          </a:p>
          <a:p>
            <a:r>
              <a:rPr lang="pt-BR" sz="28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</a:t>
            </a:r>
            <a:r>
              <a:rPr lang="pt-BR" sz="28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Não ter planejadas duas ou três refeições (e talvez substituí-las por lanches). </a:t>
            </a:r>
          </a:p>
          <a:p>
            <a:r>
              <a:rPr lang="pt-BR" sz="28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</a:t>
            </a:r>
            <a:r>
              <a:rPr lang="pt-BR" sz="28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Comprar alimentos mais caros e talvez nocivos.</a:t>
            </a:r>
          </a:p>
        </p:txBody>
      </p:sp>
    </p:spTree>
    <p:extLst>
      <p:ext uri="{BB962C8B-B14F-4D97-AF65-F5344CB8AC3E}">
        <p14:creationId xmlns:p14="http://schemas.microsoft.com/office/powerpoint/2010/main" val="3715975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617CF-9BA6-8287-3E36-A236593A2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6570343F-5AA7-17B4-E056-7D3BA7496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EC07A04C-017B-55C2-4A42-E32DEC79EC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8514288-2766-95CA-8D77-21D592419306}"/>
              </a:ext>
            </a:extLst>
          </p:cNvPr>
          <p:cNvSpPr txBox="1"/>
          <p:nvPr/>
        </p:nvSpPr>
        <p:spPr>
          <a:xfrm>
            <a:off x="1049864" y="1997839"/>
            <a:ext cx="94377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Deus for esquecido como a fonte da renda e, consequentemente, não for devolvido o dízimo. O coração não mais for agradecido e assim deixar de dar ofertas regulares e sistemáticas (pacto).</a:t>
            </a:r>
          </a:p>
        </p:txBody>
      </p:sp>
    </p:spTree>
    <p:extLst>
      <p:ext uri="{BB962C8B-B14F-4D97-AF65-F5344CB8AC3E}">
        <p14:creationId xmlns:p14="http://schemas.microsoft.com/office/powerpoint/2010/main" val="644671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69AA3-CEB8-1937-6219-0688D1D08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EB72D4F2-4406-D174-070E-AE525108A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99E0056-E08E-E99F-D259-2B9567335F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7458CA2-9751-A4E5-48F5-2DED019D1DEF}"/>
              </a:ext>
            </a:extLst>
          </p:cNvPr>
          <p:cNvSpPr txBox="1"/>
          <p:nvPr/>
        </p:nvSpPr>
        <p:spPr>
          <a:xfrm>
            <a:off x="1031895" y="2890391"/>
            <a:ext cx="101282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houver um plano financeiro para a jubilação. </a:t>
            </a:r>
          </a:p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houver um fundo para emergências.</a:t>
            </a:r>
          </a:p>
        </p:txBody>
      </p:sp>
    </p:spTree>
    <p:extLst>
      <p:ext uri="{BB962C8B-B14F-4D97-AF65-F5344CB8AC3E}">
        <p14:creationId xmlns:p14="http://schemas.microsoft.com/office/powerpoint/2010/main" val="2872620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7E168-B4F0-E18B-8BF7-5DD13AA7C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F78A7DFB-B2E2-22B6-E296-19362E104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4F54C19D-CAB2-0FB0-776C-452BDD0F4B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296E76B-F867-27E8-DE5B-180F1AD982B7}"/>
              </a:ext>
            </a:extLst>
          </p:cNvPr>
          <p:cNvSpPr txBox="1"/>
          <p:nvPr/>
        </p:nvSpPr>
        <p:spPr>
          <a:xfrm>
            <a:off x="1059194" y="2305615"/>
            <a:ext cx="98109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houver um plano de poupança e a renda adicional for gasta para satisfazer os desejos e compras feitas por impulso em vez de prover para as necessidades futuras. Não houver um plano para adotar um estilo de vida simples e evitar todo tipo de ostentação.</a:t>
            </a:r>
          </a:p>
        </p:txBody>
      </p:sp>
    </p:spTree>
    <p:extLst>
      <p:ext uri="{BB962C8B-B14F-4D97-AF65-F5344CB8AC3E}">
        <p14:creationId xmlns:p14="http://schemas.microsoft.com/office/powerpoint/2010/main" val="2185714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CB86C-B546-38AE-299E-EE3A329A9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ABDE9D58-2359-D0DF-1970-E81BB3AE2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2DD1924-3A63-008D-42CE-A3FA5A26C4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8A35254-D9BC-BB48-4E0C-9740B066F4F1}"/>
              </a:ext>
            </a:extLst>
          </p:cNvPr>
          <p:cNvSpPr txBox="1"/>
          <p:nvPr/>
        </p:nvSpPr>
        <p:spPr>
          <a:xfrm>
            <a:off x="1017899" y="2551837"/>
            <a:ext cx="10156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Eu quiser ganhar mais para ter uma vida melhor neste mundo e não me preocupar com a vida eterna.</a:t>
            </a:r>
          </a:p>
        </p:txBody>
      </p:sp>
    </p:spTree>
    <p:extLst>
      <p:ext uri="{BB962C8B-B14F-4D97-AF65-F5344CB8AC3E}">
        <p14:creationId xmlns:p14="http://schemas.microsoft.com/office/powerpoint/2010/main" val="1970094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E84BB-6425-F5EB-8874-98054DCDD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F4E76DF9-5CB1-26CD-8EB6-A4E7599AB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662C9DD-DA58-52CD-62F7-5D50C8FBA0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5A4E0F-BE67-2B80-01E3-986724EE9D3C}"/>
              </a:ext>
            </a:extLst>
          </p:cNvPr>
          <p:cNvSpPr txBox="1"/>
          <p:nvPr/>
        </p:nvSpPr>
        <p:spPr>
          <a:xfrm>
            <a:off x="1040533" y="1720840"/>
            <a:ext cx="97829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tiver um plano para povoar o céu com pessoas salvas devido a meus esforços pessoais e financeiros. Não tiver vontade ou planejamento para dispor meus bens a serviço de Deus e de Seu reino depois que eu deixar esta vida.</a:t>
            </a:r>
          </a:p>
        </p:txBody>
      </p:sp>
    </p:spTree>
    <p:extLst>
      <p:ext uri="{BB962C8B-B14F-4D97-AF65-F5344CB8AC3E}">
        <p14:creationId xmlns:p14="http://schemas.microsoft.com/office/powerpoint/2010/main" val="4178958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7991B-8EDE-3437-6C29-82DE08EF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43B5DF8B-6CB7-1792-BF02-BFB14C73A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9FA6BBC4-B56E-EFE7-3969-466A9462D7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DAA71F6-F48B-8C6B-F1CA-051C604ED8ED}"/>
              </a:ext>
            </a:extLst>
          </p:cNvPr>
          <p:cNvSpPr txBox="1"/>
          <p:nvPr/>
        </p:nvSpPr>
        <p:spPr>
          <a:xfrm>
            <a:off x="1003210" y="2551837"/>
            <a:ext cx="96336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tiver o compromisso de desistir de meu trabalho caso alguns dos elementos acima sejam comprometidos.</a:t>
            </a:r>
          </a:p>
        </p:txBody>
      </p:sp>
    </p:spTree>
    <p:extLst>
      <p:ext uri="{BB962C8B-B14F-4D97-AF65-F5344CB8AC3E}">
        <p14:creationId xmlns:p14="http://schemas.microsoft.com/office/powerpoint/2010/main" val="4073804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46BF5-501D-AD61-95E3-F3F2F8AB2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2A536CD-751B-141F-1FDF-158A1C2E7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9"/>
          <a:stretch/>
        </p:blipFill>
        <p:spPr bwMode="auto">
          <a:xfrm>
            <a:off x="6204114" y="0"/>
            <a:ext cx="5987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Imagem em preto e branco&#10;&#10;Descrição gerada automaticamente">
            <a:extLst>
              <a:ext uri="{FF2B5EF4-FFF2-40B4-BE49-F238E27FC236}">
                <a16:creationId xmlns:a16="http://schemas.microsoft.com/office/drawing/2014/main" id="{CA4BCB1A-0F67-BE27-8DF1-B528EDD13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521C85BA-1458-BA5E-BA1B-6D1B4A361B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CC9BD1E-C690-F9EE-B1A7-B7FCECF479DB}"/>
              </a:ext>
            </a:extLst>
          </p:cNvPr>
          <p:cNvSpPr txBox="1"/>
          <p:nvPr/>
        </p:nvSpPr>
        <p:spPr>
          <a:xfrm>
            <a:off x="1082697" y="1397674"/>
            <a:ext cx="501330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Eu nada tenho a temer se puser tudo o que tenho nas mãos que foram cravadas na cruz.</a:t>
            </a:r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8425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81B7F-AF90-4B50-3933-6EF06977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segurando bola&#10;&#10;Descrição gerada automaticamente com confiança média">
            <a:extLst>
              <a:ext uri="{FF2B5EF4-FFF2-40B4-BE49-F238E27FC236}">
                <a16:creationId xmlns:a16="http://schemas.microsoft.com/office/drawing/2014/main" id="{7C10FE22-D6A1-5332-05A3-9EE82B855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6" y="-2"/>
            <a:ext cx="10287002" cy="685800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9F4169D-07E0-425D-D403-D330F177C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06CECFAF-75CB-EE80-D6A4-59C7F5A485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3D68081-4235-B4AD-DAE8-2442E785CFD6}"/>
              </a:ext>
            </a:extLst>
          </p:cNvPr>
          <p:cNvSpPr txBox="1"/>
          <p:nvPr/>
        </p:nvSpPr>
        <p:spPr>
          <a:xfrm>
            <a:off x="940060" y="982176"/>
            <a:ext cx="485425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que foi semeado entre os espinhos é o que ouve a palavra, porém os cuidados do mundo e a fascinação das riquezas sufocam a palavra, e fica infrutífera. 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Mateus 13:22 </a:t>
            </a:r>
          </a:p>
        </p:txBody>
      </p:sp>
    </p:spTree>
    <p:extLst>
      <p:ext uri="{BB962C8B-B14F-4D97-AF65-F5344CB8AC3E}">
        <p14:creationId xmlns:p14="http://schemas.microsoft.com/office/powerpoint/2010/main" val="132640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AC10C-0C8A-CD7E-52FD-5439B73FB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F0BD2E67-C9B4-9581-AA71-243A5CCA0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0B14DA18-7A5A-19DE-1E44-608D0123A9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E4D575-D158-EF64-1787-AB42F16BFF34}"/>
              </a:ext>
            </a:extLst>
          </p:cNvPr>
          <p:cNvSpPr txBox="1"/>
          <p:nvPr/>
        </p:nvSpPr>
        <p:spPr>
          <a:xfrm>
            <a:off x="1052026" y="2551837"/>
            <a:ext cx="94635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 assim, o que Deus pretendida que fosse uma bênção, pode ser usado pelo inimigo para se converter em maldição.</a:t>
            </a:r>
          </a:p>
        </p:txBody>
      </p:sp>
    </p:spTree>
    <p:extLst>
      <p:ext uri="{BB962C8B-B14F-4D97-AF65-F5344CB8AC3E}">
        <p14:creationId xmlns:p14="http://schemas.microsoft.com/office/powerpoint/2010/main" val="1864878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5CD65-5DC0-FE0E-D09D-EB64CAC48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2EF45D7B-3B09-5AAE-63C1-CE37B4107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FBE3AE02-C9A8-41AA-791E-9BDADA22A6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C26D800-395C-9EAF-95B2-059C88F85DAB}"/>
              </a:ext>
            </a:extLst>
          </p:cNvPr>
          <p:cNvSpPr txBox="1"/>
          <p:nvPr/>
        </p:nvSpPr>
        <p:spPr>
          <a:xfrm>
            <a:off x="1024034" y="797510"/>
            <a:ext cx="948223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ameis o mundo nem as coisas que há no mundo. Se alguém amar o mundo, o amor do Pai não está nele; porque tudo que há no mundo, a concupiscência da carne, a concupiscência dos olhos e a soberba da vida, não procede do Pai, mas procede do mundo. Ora, o mundo passa, bem como a sua concupiscência; aquele, porém, que faz a vontade de Deus permanece eternamente </a:t>
            </a:r>
          </a:p>
          <a:p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1João 2:15-17</a:t>
            </a:r>
          </a:p>
        </p:txBody>
      </p:sp>
    </p:spTree>
    <p:extLst>
      <p:ext uri="{BB962C8B-B14F-4D97-AF65-F5344CB8AC3E}">
        <p14:creationId xmlns:p14="http://schemas.microsoft.com/office/powerpoint/2010/main" val="14430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B5D2C-EFA5-E699-475B-66961D140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238ADE87-2BA6-8BBF-0DC0-2D30E3D1D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E9EF825D-A842-0018-7450-0FF3455D61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63AADE4-3CF6-A366-2EDB-A8B823046B1F}"/>
              </a:ext>
            </a:extLst>
          </p:cNvPr>
          <p:cNvSpPr txBox="1"/>
          <p:nvPr/>
        </p:nvSpPr>
        <p:spPr>
          <a:xfrm>
            <a:off x="1138626" y="2459504"/>
            <a:ext cx="99147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Maiores rendas poderão ser uma </a:t>
            </a:r>
            <a:r>
              <a:rPr lang="pt-BR" sz="6000" b="1" dirty="0">
                <a:solidFill>
                  <a:schemeClr val="accent2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bênção</a:t>
            </a:r>
            <a:r>
              <a:rPr lang="pt-BR" sz="6000" b="1" dirty="0">
                <a:solidFill>
                  <a:schemeClr val="accent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se:</a:t>
            </a:r>
            <a:endParaRPr lang="pt-BR" sz="6000" b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75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9704E-7CB1-0A69-9E87-CC10A7B78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8E7D5089-E0EF-835D-DF3F-46FECB096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A138B37-AA65-D184-D779-68E41140D6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651969E-73FF-7022-EF36-4E9FE14C57F6}"/>
              </a:ext>
            </a:extLst>
          </p:cNvPr>
          <p:cNvSpPr txBox="1"/>
          <p:nvPr/>
        </p:nvSpPr>
        <p:spPr>
          <a:xfrm>
            <a:off x="907013" y="1843950"/>
            <a:ext cx="1037797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aumento da renda foi obtido por meios honestos, sem comprometer algum princípio da lei de Deus por meio de mentiras, vantagens ilícitas sobre os mais fracos ou por desonestidade.</a:t>
            </a:r>
          </a:p>
        </p:txBody>
      </p:sp>
    </p:spTree>
    <p:extLst>
      <p:ext uri="{BB962C8B-B14F-4D97-AF65-F5344CB8AC3E}">
        <p14:creationId xmlns:p14="http://schemas.microsoft.com/office/powerpoint/2010/main" val="1264404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6216F-B4EE-113F-6705-90E8795A9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0D50D45E-799C-25E0-C0DC-E7A9F7A3E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71AF1A69-43CF-EDCE-01B1-9FB1286A31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BF37AA4-8E1F-4FE0-DA46-06422D9DDF60}"/>
              </a:ext>
            </a:extLst>
          </p:cNvPr>
          <p:cNvSpPr txBox="1"/>
          <p:nvPr/>
        </p:nvSpPr>
        <p:spPr>
          <a:xfrm>
            <a:off x="1042697" y="1813173"/>
            <a:ext cx="944491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Houver planejamento para que o tempo dedicado à comunhão pessoal com Deus ocupe o primeiro lugar da hora do dia, assim que despertar 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Mateus 6:33</a:t>
            </a:r>
          </a:p>
        </p:txBody>
      </p:sp>
    </p:spTree>
    <p:extLst>
      <p:ext uri="{BB962C8B-B14F-4D97-AF65-F5344CB8AC3E}">
        <p14:creationId xmlns:p14="http://schemas.microsoft.com/office/powerpoint/2010/main" val="18572735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930DAA4-B83A-4D05-9998-05F97BE67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75F35E-CD1E-4834-8B8A-62F788223E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64D0AE-41DA-43B3-8F44-81D10E1B9991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1101</Words>
  <Application>Microsoft Office PowerPoint</Application>
  <PresentationFormat>Widescreen</PresentationFormat>
  <Paragraphs>53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13</cp:revision>
  <dcterms:created xsi:type="dcterms:W3CDTF">2024-11-14T16:21:23Z</dcterms:created>
  <dcterms:modified xsi:type="dcterms:W3CDTF">2025-08-01T13:38:46Z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29054700.0000000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