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</p:sldIdLst>
  <p:sldSz cx="12192000" cy="6858000"/>
  <p:notesSz cx="6858000" cy="9144000"/>
  <p:embeddedFontLst>
    <p:embeddedFont>
      <p:font typeface="Inter" panose="020B060402020202020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975" autoAdjust="0"/>
  </p:normalViewPr>
  <p:slideViewPr>
    <p:cSldViewPr snapToGrid="0">
      <p:cViewPr varScale="1">
        <p:scale>
          <a:sx n="52" d="100"/>
          <a:sy n="52" d="100"/>
        </p:scale>
        <p:origin x="108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8402D-3565-1866-5204-B0F83C8C5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79D0C-1041-C174-D0B3-EAF00D114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773866-365E-28FD-BF32-D9C2A7B3E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7CE3E3-17F7-EAF5-C953-6A9F08FE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EB75B8-1F3F-42FE-9E34-EA720617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81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E0EA6-50C3-58B4-1FCF-F0F71232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67BFBA1-D6CD-7A38-39EC-FA3A0B277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772069-5D21-F76F-BD39-89992FF09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4484C3-FF95-B578-41F0-3EEB672E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95545D-A377-FB7C-32DE-1B86EBA7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69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106CD3-9813-7A8D-5184-87233B0B3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688764A-6992-937E-20AA-FD3137DF9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59138A-39A8-F810-2F8D-78542049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925BB-D3FB-DCF6-94E8-CB429981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76DAAA-AE2D-CC4A-2BB1-FA85236E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7452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71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FF0D8-E329-59BB-713B-62245972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8A8D73-414B-8C43-1311-567B9F904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5AD370-C3CE-4EBA-280E-094DCB97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C9DF50-2F87-0A42-8F1F-F98D413E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04165E-4E42-9DFF-5D11-56C9D7B0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158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0DDD2-5F38-ED2C-BE45-DCE2727B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83449F-ACE9-41B0-0B73-6C2211025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28C5C-640F-C37E-01FF-66CF6ABD8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B39C5E-7934-B273-65D7-36B21E67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347ABD-215E-1CF0-335B-6FE81AAC4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87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3D7B1-2056-342A-759D-ED17CF4C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E36833-5F6E-8955-0439-D4E1D61FC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5F5BF0-51B4-A91B-6F67-596C4C9D2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CCC7D-1C75-97F2-03C4-628C62C4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CD66B2-D5AD-896D-66D3-985B2880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AF8089-9FC4-E44C-A76D-A14822B0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83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B6E1C-5B70-4F74-93B4-5501D505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E0820A-40E2-2071-64DA-367F2F8E1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ADF1F2-62A6-BD66-10C8-8DF14FA7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3A654B4-1FB3-6807-5A1E-22D6BBBFC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0CF3C9F-0401-6D6E-99DF-6DB6DE36E2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93CEA8A-5AEE-9B25-3B9E-CAC3CE32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E3CB697-5A4A-3B6A-7A4B-D0E3C685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DAAAC2-9547-31F9-3531-F0E73DF4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0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33BE8-52A4-7105-0EE7-D15F8185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C41657-B2C3-4B64-EEF3-BE70C133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FC6E2C8-72B4-B1D6-00FA-12639296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161B536-43C4-4E2C-DE0A-12E70836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748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AC8C282-8C32-F496-DD67-2AB4FAC9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3129F23-0110-6F54-AB3F-830E03676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F53F7BB-D876-4E90-9F91-20557D57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13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20AD5-50C3-9102-3858-528133C8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7270A7-EEAF-740C-505B-70E3AD637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5ED84CD-AA74-1EC3-D8E9-77CA27B76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84B3EC-DD2D-4EBC-584E-8F0554D0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C28980E-39BF-7432-525A-D866696A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2A5B746-3A04-5EC7-56E3-A0D506C63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72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4C1407-4E58-FF6F-6FAA-A108250C0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2A46D00-9BE0-4C04-3EB1-2D1D48957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82D28E6-422B-F706-BE83-D9EF0E3D4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A15D1B-2B15-C895-5405-C0D3B5C1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60123F-0D3C-1CC8-F412-2DD51F5A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AE9A172-E50C-41B0-AC00-94E00260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787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ACF6ED3-88BB-7AD2-E0C8-0BC30CC9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A3C638-B303-BE4E-B76E-997B47E42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7D03EC-AFC6-DEA7-4D6E-7B4624605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558134-433B-49B0-B510-36D2E54DF0D6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E5C50D-D7B0-99EF-419D-EF2CD7887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BBA878-B0C7-3831-9D6C-60460CC6C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D045A3-6A87-4CDC-BA85-C720F9D622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42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ulher com cachorro na grama&#10;&#10;Descrição gerada automaticamente">
            <a:extLst>
              <a:ext uri="{FF2B5EF4-FFF2-40B4-BE49-F238E27FC236}">
                <a16:creationId xmlns:a16="http://schemas.microsoft.com/office/drawing/2014/main" id="{85F61D26-B010-6CB9-1034-6F4A5393AF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1755902" y="4328535"/>
            <a:ext cx="8680194" cy="913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ESPÍRITO DE CONTENTAMENTO</a:t>
            </a:r>
            <a:r>
              <a:rPr lang="pt-BR" sz="8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pt-BR" sz="2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Sinal de nascimento dos cristãos nascidos de novo</a:t>
            </a:r>
            <a:endParaRPr lang="pt-BR" sz="496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AC8BE-0D24-8E2C-1CCD-DC1CF17BD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segurando prancha de surf&#10;&#10;Descrição gerada automaticamente com confiança média">
            <a:extLst>
              <a:ext uri="{FF2B5EF4-FFF2-40B4-BE49-F238E27FC236}">
                <a16:creationId xmlns:a16="http://schemas.microsoft.com/office/drawing/2014/main" id="{DB511B53-C31A-5274-B963-9D215DF66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EF55E01-32EB-693F-ADE5-1D4A6A0A0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0B5CDAE-7F6B-3254-FDB2-2BA8A81525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71718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03705C6-368C-24D4-6554-2AC5EF235BE3}"/>
              </a:ext>
            </a:extLst>
          </p:cNvPr>
          <p:cNvSpPr txBox="1"/>
          <p:nvPr/>
        </p:nvSpPr>
        <p:spPr>
          <a:xfrm>
            <a:off x="981039" y="828288"/>
            <a:ext cx="486394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“Quem nos dera tivéssemos morrido pela mão do SENHOR, na terra do Egito, quando estávamos sentados junto às panelas de carne e comíamos pão a fartar! Pois nos trouxestes a este deserto, para matardes de fome toda esta multidão”.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Êxodo 16:3</a:t>
            </a:r>
          </a:p>
        </p:txBody>
      </p:sp>
    </p:spTree>
    <p:extLst>
      <p:ext uri="{BB962C8B-B14F-4D97-AF65-F5344CB8AC3E}">
        <p14:creationId xmlns:p14="http://schemas.microsoft.com/office/powerpoint/2010/main" val="1741534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0B18C-485D-408D-18C5-2AB5E3EDB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C6AAAD76-50F0-3E55-BAF8-DAC58AC6E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293476E2-3725-908C-1684-CBC362260B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9661981-A156-3545-9D65-41E3E552AECC}"/>
              </a:ext>
            </a:extLst>
          </p:cNvPr>
          <p:cNvSpPr txBox="1"/>
          <p:nvPr/>
        </p:nvSpPr>
        <p:spPr>
          <a:xfrm>
            <a:off x="940060" y="2274838"/>
            <a:ext cx="104339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vez mais a bondade, a graça e o amor de Deus se revelam. Não apenas envia carne além do que eles esperavam (</a:t>
            </a:r>
            <a:r>
              <a:rPr lang="pt-BR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Êxodo 16:22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), mas também envia pão do Céu, chamado maná (</a:t>
            </a:r>
            <a:r>
              <a:rPr lang="pt-BR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Êxodo 16:15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9439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FDD3A-3832-C829-E9CD-80648679F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riança andando de skate&#10;&#10;Descrição gerada automaticamente com confiança baixa">
            <a:extLst>
              <a:ext uri="{FF2B5EF4-FFF2-40B4-BE49-F238E27FC236}">
                <a16:creationId xmlns:a16="http://schemas.microsoft.com/office/drawing/2014/main" id="{474D4773-5430-0C23-E474-C443700D5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6" b="15842"/>
          <a:stretch/>
        </p:blipFill>
        <p:spPr>
          <a:xfrm>
            <a:off x="396462" y="1"/>
            <a:ext cx="11795536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7C3E32DF-242B-6A7B-F2E7-874EF0F0B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ED14AEB9-3561-0255-F42C-C290C8552F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19364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6ABF371-031D-BBD8-F44A-6EF499783DE4}"/>
              </a:ext>
            </a:extLst>
          </p:cNvPr>
          <p:cNvSpPr txBox="1"/>
          <p:nvPr/>
        </p:nvSpPr>
        <p:spPr>
          <a:xfrm>
            <a:off x="958722" y="2209524"/>
            <a:ext cx="46023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experiência dos israelitas com o maná</a:t>
            </a:r>
          </a:p>
        </p:txBody>
      </p:sp>
    </p:spTree>
    <p:extLst>
      <p:ext uri="{BB962C8B-B14F-4D97-AF65-F5344CB8AC3E}">
        <p14:creationId xmlns:p14="http://schemas.microsoft.com/office/powerpoint/2010/main" val="118523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F4444-8FFB-7502-433E-A963DEBD8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5ED83E0A-DBD8-45CB-8C7D-89BECE09F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1BD371E-C5A8-790B-03E6-44055F6CDC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1894E64-C05B-082E-5CD1-77FAF6964089}"/>
              </a:ext>
            </a:extLst>
          </p:cNvPr>
          <p:cNvSpPr txBox="1"/>
          <p:nvPr/>
        </p:nvSpPr>
        <p:spPr>
          <a:xfrm>
            <a:off x="1080017" y="1782395"/>
            <a:ext cx="746682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necessário avaliar as necessidades de cada um:</a:t>
            </a:r>
          </a:p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“Colhei disso cada um segundo o que pode comer”.</a:t>
            </a: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Êxodo 16:16</a:t>
            </a:r>
          </a:p>
        </p:txBody>
      </p:sp>
    </p:spTree>
    <p:extLst>
      <p:ext uri="{BB962C8B-B14F-4D97-AF65-F5344CB8AC3E}">
        <p14:creationId xmlns:p14="http://schemas.microsoft.com/office/powerpoint/2010/main" val="1645646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14F41-5801-5B58-3C7C-9B072B00A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B20C9CF1-CA25-A7C1-015F-5D8E471E8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C9C0008-2C95-8C9C-0147-3A58D4732B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8DF1CAC-AAD9-3061-CECD-825DC3C7A87F}"/>
              </a:ext>
            </a:extLst>
          </p:cNvPr>
          <p:cNvSpPr txBox="1"/>
          <p:nvPr/>
        </p:nvSpPr>
        <p:spPr>
          <a:xfrm>
            <a:off x="1205593" y="1720840"/>
            <a:ext cx="978081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Quando mediram conforme o </a:t>
            </a:r>
            <a:r>
              <a:rPr lang="pt-BR" sz="36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gômer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quem havia recolhido muito não teve demais, e ao que havia recolhido pouco nada faltou. Cada um recolheu quanto precisava.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Êxodo 16:18</a:t>
            </a:r>
          </a:p>
        </p:txBody>
      </p:sp>
    </p:spTree>
    <p:extLst>
      <p:ext uri="{BB962C8B-B14F-4D97-AF65-F5344CB8AC3E}">
        <p14:creationId xmlns:p14="http://schemas.microsoft.com/office/powerpoint/2010/main" val="288166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5533F-03DB-9021-0D9A-F2CE268B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eladeira cheia de comida&#10;&#10;Descrição gerada automaticamente">
            <a:extLst>
              <a:ext uri="{FF2B5EF4-FFF2-40B4-BE49-F238E27FC236}">
                <a16:creationId xmlns:a16="http://schemas.microsoft.com/office/drawing/2014/main" id="{AAC8B894-2834-E3AD-C643-5C51FAB8A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Imagem 8" descr="Padrão do plano de fundo&#10;&#10;Descrição gerada automaticamente">
            <a:extLst>
              <a:ext uri="{FF2B5EF4-FFF2-40B4-BE49-F238E27FC236}">
                <a16:creationId xmlns:a16="http://schemas.microsoft.com/office/drawing/2014/main" id="{AD85E7CD-5BB0-1890-DD0F-1B05B317E4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16390" r="3739" b="4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2DCB564-982F-9A95-473D-C94D1D926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636A6F-2B81-5279-68BE-893872F5AE54}"/>
              </a:ext>
            </a:extLst>
          </p:cNvPr>
          <p:cNvSpPr txBox="1"/>
          <p:nvPr/>
        </p:nvSpPr>
        <p:spPr>
          <a:xfrm>
            <a:off x="1556239" y="3949513"/>
            <a:ext cx="92551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Querer acumular por diversos motivos </a:t>
            </a:r>
          </a:p>
          <a:p>
            <a:r>
              <a:rPr lang="pt-BR" sz="4000" b="1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Querer acumular pelo medo do amanhã se resume em desconfiança em Deus.</a:t>
            </a:r>
          </a:p>
        </p:txBody>
      </p:sp>
    </p:spTree>
    <p:extLst>
      <p:ext uri="{BB962C8B-B14F-4D97-AF65-F5344CB8AC3E}">
        <p14:creationId xmlns:p14="http://schemas.microsoft.com/office/powerpoint/2010/main" val="1321870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1F683-524C-89F1-C7FE-044B0F7AA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11F86949-C937-E6AD-4CF6-6B342DBB2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9560C5E-3307-2B2E-EE16-03908C2F03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2A9B6B-E9BD-D8DF-34FA-A790BF224220}"/>
              </a:ext>
            </a:extLst>
          </p:cNvPr>
          <p:cNvSpPr txBox="1"/>
          <p:nvPr/>
        </p:nvSpPr>
        <p:spPr>
          <a:xfrm>
            <a:off x="986712" y="1911517"/>
            <a:ext cx="717757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maná estragou durante a noite, exceto o que era recolhido para o sábado!</a:t>
            </a:r>
          </a:p>
          <a:p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Êxodo 16:20</a:t>
            </a:r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416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A7B97-2132-CE7B-1ADA-0E376119B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3F69AD8-63BF-FA46-6AC7-3F6538FDB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66E9CDAE-69A7-8BCD-AC3F-2F5A83BAF1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B151DD5-5C4E-25B9-1D0B-7AD94832E96A}"/>
              </a:ext>
            </a:extLst>
          </p:cNvPr>
          <p:cNvSpPr txBox="1"/>
          <p:nvPr/>
        </p:nvSpPr>
        <p:spPr>
          <a:xfrm>
            <a:off x="986711" y="2890391"/>
            <a:ext cx="89503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despeito do milagre renovado, o espírito de cansaço e de amargura domina o povo.</a:t>
            </a:r>
          </a:p>
        </p:txBody>
      </p:sp>
    </p:spTree>
    <p:extLst>
      <p:ext uri="{BB962C8B-B14F-4D97-AF65-F5344CB8AC3E}">
        <p14:creationId xmlns:p14="http://schemas.microsoft.com/office/powerpoint/2010/main" val="2063155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8D716-D56A-1F48-C58E-B5BA4DF5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9E3D3FC-E7CC-BE61-B8C1-51F03A753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DD0834EE-ACBC-F866-8D11-0B47CEC9D4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0EBA006-97EF-D936-18C3-D78002E3ED9E}"/>
              </a:ext>
            </a:extLst>
          </p:cNvPr>
          <p:cNvSpPr txBox="1"/>
          <p:nvPr/>
        </p:nvSpPr>
        <p:spPr>
          <a:xfrm>
            <a:off x="940060" y="889843"/>
            <a:ext cx="975282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“Quem nos dará carne a comer? Lembramo-nos dos peixes que, no Egito, comíamos de graça; dos pepinos, dos melões, dos alhos silvestres, das cebolas e dos alhos. Agora, porém, seca-se a nossa alma, e nenhuma coisa vemos senão este maná”.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Números 11:4-6</a:t>
            </a:r>
          </a:p>
        </p:txBody>
      </p:sp>
    </p:spTree>
    <p:extLst>
      <p:ext uri="{BB962C8B-B14F-4D97-AF65-F5344CB8AC3E}">
        <p14:creationId xmlns:p14="http://schemas.microsoft.com/office/powerpoint/2010/main" val="3195645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7B543-E08C-AE9C-25F3-06A1277A4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D5A3784-AFEF-FA3C-4DC3-4248105B0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8139BA1C-54DD-11A1-694E-62D24A6874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01DC27C-AD56-28EF-CB65-22609D417A14}"/>
              </a:ext>
            </a:extLst>
          </p:cNvPr>
          <p:cNvSpPr txBox="1"/>
          <p:nvPr/>
        </p:nvSpPr>
        <p:spPr>
          <a:xfrm>
            <a:off x="1126672" y="1843950"/>
            <a:ext cx="761611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Finalmente, comeram carne: “até vos sair pelos narizes, até que vos enfastieis dela”.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Números 11:20</a:t>
            </a:r>
          </a:p>
        </p:txBody>
      </p:sp>
    </p:spTree>
    <p:extLst>
      <p:ext uri="{BB962C8B-B14F-4D97-AF65-F5344CB8AC3E}">
        <p14:creationId xmlns:p14="http://schemas.microsoft.com/office/powerpoint/2010/main" val="1921307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412AA-1A7D-09EE-0476-ABB947572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em pé na frente de um prédio&#10;&#10;Descrição gerada automaticamente">
            <a:extLst>
              <a:ext uri="{FF2B5EF4-FFF2-40B4-BE49-F238E27FC236}">
                <a16:creationId xmlns:a16="http://schemas.microsoft.com/office/drawing/2014/main" id="{E2C271F7-9B7E-BFAA-F686-355DB29A6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33" y="0"/>
            <a:ext cx="6858000" cy="6858000"/>
          </a:xfrm>
          <a:prstGeom prst="rect">
            <a:avLst/>
          </a:prstGeom>
        </p:spPr>
      </p:pic>
      <p:pic>
        <p:nvPicPr>
          <p:cNvPr id="6" name="Imagem 5" descr="Imagem em preto e branco&#10;&#10;Descrição gerada automaticamente">
            <a:extLst>
              <a:ext uri="{FF2B5EF4-FFF2-40B4-BE49-F238E27FC236}">
                <a16:creationId xmlns:a16="http://schemas.microsoft.com/office/drawing/2014/main" id="{86C904DE-E42D-EE30-4A3E-7D984B1DC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9F5D8739-EB77-9E41-F4BC-337703F3BF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01BF323-F515-2FF0-91ED-FAA180C51DD8}"/>
              </a:ext>
            </a:extLst>
          </p:cNvPr>
          <p:cNvSpPr txBox="1"/>
          <p:nvPr/>
        </p:nvSpPr>
        <p:spPr>
          <a:xfrm>
            <a:off x="1309625" y="2274838"/>
            <a:ext cx="39865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Paulo perseguia suas metas.</a:t>
            </a:r>
          </a:p>
        </p:txBody>
      </p:sp>
    </p:spTree>
    <p:extLst>
      <p:ext uri="{BB962C8B-B14F-4D97-AF65-F5344CB8AC3E}">
        <p14:creationId xmlns:p14="http://schemas.microsoft.com/office/powerpoint/2010/main" val="2888283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051EA-A4F7-4D55-8E20-8ED4EC518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ulher com o sol no horizonte&#10;&#10;Descrição gerada automaticamente">
            <a:extLst>
              <a:ext uri="{FF2B5EF4-FFF2-40B4-BE49-F238E27FC236}">
                <a16:creationId xmlns:a16="http://schemas.microsoft.com/office/drawing/2014/main" id="{71178DE0-69BB-78F7-37C1-F72E37A71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1"/>
          <a:stretch/>
        </p:blipFill>
        <p:spPr>
          <a:xfrm>
            <a:off x="4387443" y="0"/>
            <a:ext cx="7804555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17B8043B-BCC6-DF69-68FE-FC96977A0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5DD111E4-DE61-DAB4-577D-FC85792AD5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B0F452D-039F-7E67-D41E-332319341897}"/>
              </a:ext>
            </a:extLst>
          </p:cNvPr>
          <p:cNvSpPr txBox="1"/>
          <p:nvPr/>
        </p:nvSpPr>
        <p:spPr>
          <a:xfrm>
            <a:off x="762778" y="1091882"/>
            <a:ext cx="50875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Mas, e quanto a nós? Que estado de ânimo tenho desenvolvido diante dos acontecimentos da vida, quer dos problemas ou das bênçãos?</a:t>
            </a:r>
          </a:p>
        </p:txBody>
      </p:sp>
    </p:spTree>
    <p:extLst>
      <p:ext uri="{BB962C8B-B14F-4D97-AF65-F5344CB8AC3E}">
        <p14:creationId xmlns:p14="http://schemas.microsoft.com/office/powerpoint/2010/main" val="66965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6B3C1-9A5D-2390-0BA6-B6D75B3C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238163B-F255-921D-4B30-C0422BC7F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818DFE79-DF92-B003-37F4-E304CCF415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1A29647-8F70-D21E-1F0B-42DBB0947529}"/>
              </a:ext>
            </a:extLst>
          </p:cNvPr>
          <p:cNvSpPr txBox="1"/>
          <p:nvPr/>
        </p:nvSpPr>
        <p:spPr>
          <a:xfrm>
            <a:off x="729732" y="1905506"/>
            <a:ext cx="107325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“Ao demonstrar o ornamento de um espírito manso e quieto, noventa e nove por cento dos problemas que tão terrivelmente amargam a vida seriam evitados”. </a:t>
            </a: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Testemunhos para a Igreja, v. 4, p. 348</a:t>
            </a:r>
          </a:p>
        </p:txBody>
      </p:sp>
    </p:spTree>
    <p:extLst>
      <p:ext uri="{BB962C8B-B14F-4D97-AF65-F5344CB8AC3E}">
        <p14:creationId xmlns:p14="http://schemas.microsoft.com/office/powerpoint/2010/main" val="668938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997E6-2734-6634-FDCF-988B1FE2A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77F9367-A121-3861-E5DC-F4BCA78D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19A9D7B-580A-6526-9D1C-3C6C470598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0266E7C-04C8-E232-B121-6B06BFD92552}"/>
              </a:ext>
            </a:extLst>
          </p:cNvPr>
          <p:cNvSpPr txBox="1"/>
          <p:nvPr/>
        </p:nvSpPr>
        <p:spPr>
          <a:xfrm>
            <a:off x="1186932" y="2151727"/>
            <a:ext cx="98181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Deus deseja que cada um desenvolva um espírito de satisfação, de gratidão, de progresso a fim de considerar a vida de forma diferente.</a:t>
            </a:r>
          </a:p>
        </p:txBody>
      </p:sp>
    </p:spTree>
    <p:extLst>
      <p:ext uri="{BB962C8B-B14F-4D97-AF65-F5344CB8AC3E}">
        <p14:creationId xmlns:p14="http://schemas.microsoft.com/office/powerpoint/2010/main" val="783520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9F9DB-E83E-0A13-C66F-E9D66433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3B0D4F8F-6EF5-9620-4E6C-82625F86E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FC668AB-18F9-7EDB-7BCF-9D94846F09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54304BF-FF4A-050B-8A1D-9159513F8B9D}"/>
              </a:ext>
            </a:extLst>
          </p:cNvPr>
          <p:cNvSpPr txBox="1"/>
          <p:nvPr/>
        </p:nvSpPr>
        <p:spPr>
          <a:xfrm>
            <a:off x="1061357" y="797510"/>
            <a:ext cx="986479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“Duas coisas te peço; não mas negues, antes que eu morra: afasta de mim a falsidade e a mentira; não me dês nem a pobreza nem a riqueza; dá-me o pão que me for necessário; para não suceder que, estando eu farto, te negue e diga: Quem é o SENHOR? Ou que, empobrecido, venha a furtar e profane o nome de Deus”. </a:t>
            </a: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Provérbios 30:7-9</a:t>
            </a:r>
          </a:p>
        </p:txBody>
      </p:sp>
    </p:spTree>
    <p:extLst>
      <p:ext uri="{BB962C8B-B14F-4D97-AF65-F5344CB8AC3E}">
        <p14:creationId xmlns:p14="http://schemas.microsoft.com/office/powerpoint/2010/main" val="4113842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C65FA-E330-4D87-E040-93C2FBBF3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B306784F-A5D9-53E3-274A-19C361706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7B78C0C-9854-3B0E-0190-9402D0956A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4809DEE-DD68-1A80-614B-2EDD5A1B2DC1}"/>
              </a:ext>
            </a:extLst>
          </p:cNvPr>
          <p:cNvSpPr txBox="1"/>
          <p:nvPr/>
        </p:nvSpPr>
        <p:spPr>
          <a:xfrm>
            <a:off x="1089348" y="1074509"/>
            <a:ext cx="1019136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Ter espírito de satisfação significa escolher a vida acima da morte. Hoje tomo os céus e a terra como testemunhas contra vocês, de que apresentei diante de vocês a vida e a morte, a bênção e a maldição. Agora escolham a vida, para que vocês e os seus descendentes vivam. </a:t>
            </a: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Deuteronômio 30:19 </a:t>
            </a:r>
          </a:p>
        </p:txBody>
      </p:sp>
    </p:spTree>
    <p:extLst>
      <p:ext uri="{BB962C8B-B14F-4D97-AF65-F5344CB8AC3E}">
        <p14:creationId xmlns:p14="http://schemas.microsoft.com/office/powerpoint/2010/main" val="2197608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63424-93B8-1D88-E973-D91F0C2B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5125A91-FDB4-B04B-91BC-31C7F730C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6A2D0C52-C8DC-B565-AA81-677D2702DE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3CE16B9-5149-A658-0347-1C3A867EA9DF}"/>
              </a:ext>
            </a:extLst>
          </p:cNvPr>
          <p:cNvSpPr txBox="1"/>
          <p:nvPr/>
        </p:nvSpPr>
        <p:spPr>
          <a:xfrm>
            <a:off x="940448" y="1043731"/>
            <a:ext cx="847977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“E não vos conformeis com este século, mas transformai-vos pela renovação da vossa mente, para que experimenteis qual seja a boa, agradável e perfeita vontade de Deus” 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Romanos 12:2</a:t>
            </a:r>
          </a:p>
        </p:txBody>
      </p:sp>
    </p:spTree>
    <p:extLst>
      <p:ext uri="{BB962C8B-B14F-4D97-AF65-F5344CB8AC3E}">
        <p14:creationId xmlns:p14="http://schemas.microsoft.com/office/powerpoint/2010/main" val="2381904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723CB-24F4-79F3-00ED-1DB00030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785D4DDC-3B3E-EA44-7A53-F702E727F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96F3A17-5495-C7E9-5912-9241626CC6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15F9A1F-CA09-A4C5-9914-EA3164A6513D}"/>
              </a:ext>
            </a:extLst>
          </p:cNvPr>
          <p:cNvSpPr txBox="1"/>
          <p:nvPr/>
        </p:nvSpPr>
        <p:spPr>
          <a:xfrm>
            <a:off x="1077102" y="1659285"/>
            <a:ext cx="88479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Assim sendo, podemos prosperar em todos os aspectos: Amado, oro para que tudo vá bem com você e para que esteja tão saudável fisicamente como é espiritualmente. </a:t>
            </a:r>
          </a:p>
          <a:p>
            <a:endParaRPr lang="pt-BR" sz="2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3 João 1:2</a:t>
            </a:r>
          </a:p>
        </p:txBody>
      </p:sp>
    </p:spTree>
    <p:extLst>
      <p:ext uri="{BB962C8B-B14F-4D97-AF65-F5344CB8AC3E}">
        <p14:creationId xmlns:p14="http://schemas.microsoft.com/office/powerpoint/2010/main" val="414909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99F87-E48F-4308-AB58-E04FAE1DF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8FBB2160-ECD9-C4AC-2E38-4FB5A32B0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7DF7B8D2-1960-7EE8-3701-2A42F7D3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69031A-DD80-7824-B6B3-5E58D686944C}"/>
              </a:ext>
            </a:extLst>
          </p:cNvPr>
          <p:cNvSpPr txBox="1"/>
          <p:nvPr/>
        </p:nvSpPr>
        <p:spPr>
          <a:xfrm>
            <a:off x="1239188" y="2367171"/>
            <a:ext cx="940191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Diante de Agripa, ele descreve sua nova vida, sua obediência à ordem de Jesus:</a:t>
            </a:r>
          </a:p>
        </p:txBody>
      </p:sp>
    </p:spTree>
    <p:extLst>
      <p:ext uri="{BB962C8B-B14F-4D97-AF65-F5344CB8AC3E}">
        <p14:creationId xmlns:p14="http://schemas.microsoft.com/office/powerpoint/2010/main" val="278456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CFD9-6DF8-4ABC-F665-E6A675BF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EA4F44B-80FD-9ED1-5449-C2FCAB793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D8A98D9-4697-5552-BD0E-3CAAF7EA91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A455EF3-99F1-6E5D-019A-7343EB9C5E1B}"/>
              </a:ext>
            </a:extLst>
          </p:cNvPr>
          <p:cNvSpPr txBox="1"/>
          <p:nvPr/>
        </p:nvSpPr>
        <p:spPr>
          <a:xfrm>
            <a:off x="1126282" y="628233"/>
            <a:ext cx="9939436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“Mas levanta-te e firma-te sobre teus pés, porque por isto te apareci, para te constituir ministro e testemunha, tanto das coisas em que me viste como daquelas pelas quais te apare cerei ainda, livrando-te do povo e dos gentios, para os quais eu te envio, para lhes abrires os olhos e os converteres das trevas para a luz e da potestade de Satanás para Deus, a fim de que recebam eles remissão de pecados e herança entre os que são santificados pela fé em mim” </a:t>
            </a:r>
          </a:p>
          <a:p>
            <a:endParaRPr lang="pt-BR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Atos 26:16-18</a:t>
            </a:r>
          </a:p>
        </p:txBody>
      </p:sp>
    </p:spTree>
    <p:extLst>
      <p:ext uri="{BB962C8B-B14F-4D97-AF65-F5344CB8AC3E}">
        <p14:creationId xmlns:p14="http://schemas.microsoft.com/office/powerpoint/2010/main" val="1438113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EAB56-153F-7EE4-9FC3-DB01DA442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D961A121-BDA4-6778-4764-FD242AC66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CCAAB429-D45F-AC18-87D0-0FE1623F7E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A14391-4A8F-3F04-ED78-8C965A526823}"/>
              </a:ext>
            </a:extLst>
          </p:cNvPr>
          <p:cNvSpPr txBox="1"/>
          <p:nvPr/>
        </p:nvSpPr>
        <p:spPr>
          <a:xfrm>
            <a:off x="1094471" y="2274838"/>
            <a:ext cx="88025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prisão de Paulo, seu cativeiro e sua condenação destruíram seus planos. Porém, é de sua cela que ele escreve estas linhas maravilhosas:</a:t>
            </a:r>
          </a:p>
        </p:txBody>
      </p:sp>
    </p:spTree>
    <p:extLst>
      <p:ext uri="{BB962C8B-B14F-4D97-AF65-F5344CB8AC3E}">
        <p14:creationId xmlns:p14="http://schemas.microsoft.com/office/powerpoint/2010/main" val="343596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535F4-C1E7-1E86-24EB-56D6BA260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posando para foto&#10;&#10;Descrição gerada automaticamente">
            <a:extLst>
              <a:ext uri="{FF2B5EF4-FFF2-40B4-BE49-F238E27FC236}">
                <a16:creationId xmlns:a16="http://schemas.microsoft.com/office/drawing/2014/main" id="{E0008090-9015-986F-7C74-23DF399E0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27F7066F-6BD5-9880-76E1-DC3654205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2F85F5F3-C3C1-1AAD-77D9-A322D1C207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481408-79C5-E2B9-0238-34A6D7A96492}"/>
              </a:ext>
            </a:extLst>
          </p:cNvPr>
          <p:cNvSpPr txBox="1"/>
          <p:nvPr/>
        </p:nvSpPr>
        <p:spPr>
          <a:xfrm>
            <a:off x="822971" y="1813173"/>
            <a:ext cx="5013053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“Alegrai-vos sempre no Senhor; outra vez digo: alegrai-vos” </a:t>
            </a:r>
          </a:p>
          <a:p>
            <a:endParaRPr lang="pt-BR" sz="2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Filipenses 4:4</a:t>
            </a:r>
          </a:p>
        </p:txBody>
      </p:sp>
    </p:spTree>
    <p:extLst>
      <p:ext uri="{BB962C8B-B14F-4D97-AF65-F5344CB8AC3E}">
        <p14:creationId xmlns:p14="http://schemas.microsoft.com/office/powerpoint/2010/main" val="47068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BCE0-9B05-3A32-20E1-A22E777F0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EAF11CC8-B3F6-2361-03EE-6ED5EEE09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BADCADB-F326-1AB5-6D65-913D33180D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7F5E1CC-9F91-74BA-F165-89C5A9CAEEC3}"/>
              </a:ext>
            </a:extLst>
          </p:cNvPr>
          <p:cNvSpPr txBox="1"/>
          <p:nvPr/>
        </p:nvSpPr>
        <p:spPr>
          <a:xfrm>
            <a:off x="1080019" y="2151727"/>
            <a:ext cx="80173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Mantido cativo, condenado e quase morto, o apóstolo anima a todos e a cada um para se alegrarem.</a:t>
            </a:r>
          </a:p>
        </p:txBody>
      </p:sp>
    </p:spTree>
    <p:extLst>
      <p:ext uri="{BB962C8B-B14F-4D97-AF65-F5344CB8AC3E}">
        <p14:creationId xmlns:p14="http://schemas.microsoft.com/office/powerpoint/2010/main" val="3608477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680D6-4A4B-A596-C04D-5455FF1EC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72ED4DB8-B01E-B6DC-AD33-02DCA7091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8ACF4923-CB16-F94A-0909-E09F2DBB1F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D468149-E48B-DCC1-89EC-BD924BC75E2C}"/>
              </a:ext>
            </a:extLst>
          </p:cNvPr>
          <p:cNvSpPr txBox="1"/>
          <p:nvPr/>
        </p:nvSpPr>
        <p:spPr>
          <a:xfrm>
            <a:off x="1133807" y="920621"/>
            <a:ext cx="913700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“Digo isto, não por causa da pobreza, porque aprendi a viver contente em toda e qualquer situação. Tanto sei estar humilhado como também ser honrado; de tudo e em todas as circunstâncias, já tenho experiência, tanto de fartura como de fome; assim de abundância como de escassez; tudo posso naquele que me fortalece”.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Filipenses 4:11-13</a:t>
            </a:r>
          </a:p>
        </p:txBody>
      </p:sp>
    </p:spTree>
    <p:extLst>
      <p:ext uri="{BB962C8B-B14F-4D97-AF65-F5344CB8AC3E}">
        <p14:creationId xmlns:p14="http://schemas.microsoft.com/office/powerpoint/2010/main" val="3036391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C4EF5-2A11-C4AF-D9CE-3B466D63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B622B368-8BF7-3A0F-2E61-66A81F452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244DA51C-3480-3E59-50BE-AFB8BA30B0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4FD7B49-EECC-9DA3-67F6-CA37B7565B75}"/>
              </a:ext>
            </a:extLst>
          </p:cNvPr>
          <p:cNvSpPr txBox="1"/>
          <p:nvPr/>
        </p:nvSpPr>
        <p:spPr>
          <a:xfrm>
            <a:off x="1024034" y="2397948"/>
            <a:ext cx="85771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Confiar em Deus o tempo todo foi o que não apenas o apóstolo, mas também os israelitas aprenderam durante sua peregrinação pelo deserto.</a:t>
            </a:r>
          </a:p>
        </p:txBody>
      </p:sp>
    </p:spTree>
    <p:extLst>
      <p:ext uri="{BB962C8B-B14F-4D97-AF65-F5344CB8AC3E}">
        <p14:creationId xmlns:p14="http://schemas.microsoft.com/office/powerpoint/2010/main" val="26163575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B560BE-7AC0-4501-B8F8-292844FBBF5F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57D3F253-8FE8-45BB-8020-3C0449B69C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2FDA06-44C5-4B79-A0BC-452DB40AEB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855</Words>
  <Application>Microsoft Office PowerPoint</Application>
  <PresentationFormat>Widescreen</PresentationFormat>
  <Paragraphs>57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11</cp:revision>
  <dcterms:created xsi:type="dcterms:W3CDTF">2024-11-14T13:18:17Z</dcterms:created>
  <dcterms:modified xsi:type="dcterms:W3CDTF">2025-08-01T13:37:46Z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29054500.0000000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