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59" r:id="rId6"/>
    <p:sldId id="263" r:id="rId7"/>
    <p:sldId id="281" r:id="rId8"/>
    <p:sldId id="294" r:id="rId9"/>
    <p:sldId id="295" r:id="rId10"/>
    <p:sldId id="293" r:id="rId11"/>
    <p:sldId id="296" r:id="rId12"/>
    <p:sldId id="297" r:id="rId13"/>
    <p:sldId id="298" r:id="rId14"/>
    <p:sldId id="299" r:id="rId15"/>
    <p:sldId id="300" r:id="rId16"/>
    <p:sldId id="301" r:id="rId17"/>
    <p:sldId id="307" r:id="rId18"/>
    <p:sldId id="303" r:id="rId19"/>
    <p:sldId id="304" r:id="rId20"/>
    <p:sldId id="305" r:id="rId21"/>
    <p:sldId id="306" r:id="rId22"/>
  </p:sldIdLst>
  <p:sldSz cx="12192000" cy="6858000"/>
  <p:notesSz cx="6858000" cy="9144000"/>
  <p:embeddedFontLst>
    <p:embeddedFont>
      <p:font typeface="Inter" panose="020B0604020202020204" charset="0"/>
      <p:regular r:id="rId23"/>
      <p:bold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CEA72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45584-4E07-B2AF-43AF-70F8657C4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3D0CE5-D125-1C84-5E9A-46713BA17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A38A97-CE0A-13CD-94AB-A9AF6206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A0BFCC-9702-796E-D517-62C7960C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35D678-62E0-6DEE-14B4-5B8FEAA1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03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4610B-F0D0-EE67-BE67-5AE3D14B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DFF973F-0CB2-8287-3724-EBC66DE72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98C21A-5A86-668F-A3A0-44786CCB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A52190-B1EC-41D8-7485-71F67E27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7233A7-D554-79B8-1C0A-4ECDA3FD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31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1511BD-9EEE-1FDB-9128-1BB9F1908F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26CB8B-0C6A-3F69-2713-896476166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3265CE-1C38-A7EF-F3CC-694DCE0C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1FFC18-95C6-D0FD-FB01-93864471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2E6300-3DBD-457E-6D28-2888CF02D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73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42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375358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94A42-96C2-E8D5-0A9F-7F03602C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539D6D-C6F6-0E0F-936D-FBCBDDC62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2FA3A7-CAA3-B8A7-E994-7744CD37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2873CD-45E9-B866-6257-9D32ACDF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5087C3-C6C6-1F8D-99C5-FA68AE6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16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C5820-DD99-17D4-BFC4-0BE3F6A2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EF248E-A696-E9AA-EB4D-6BCDA424E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3E2356-B575-6228-1979-F01B3AC3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DB5A9F-87D4-4424-D80E-E42C2192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C20A88-9B83-BEDC-D1F3-D00B5850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36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1BAE7-ED56-4FA7-86A6-43AD487F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572AF9-6DD4-0ED9-8665-390FE3F87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9DE586C-D607-BB09-61C7-8B854E3B9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1FE146-0635-B81C-031B-C1EDF29C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986627-95AA-BF8D-A47A-67B4E80F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4301E0-1C0A-1663-F59D-C69C4BC9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96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E6148-AFFF-9DCC-2847-26AC7509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2876AB-4C49-2E83-E15E-A055815A1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F3CD08-89B3-660D-F228-A40BD436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C3B967-9246-C2A2-9FBD-1AD9A81AA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9A3F932-7AF3-F579-84D1-6D3CC26DB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909B819-72E3-60C8-2DDB-45C12B6F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D24F35C-D5A2-CD60-3FA7-806477B9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A3DF24E-754D-401E-7F83-A64A5BC6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56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DB9C3-6B0E-492B-FE02-E00E6641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C3CEE1-5161-36EE-EA4C-EA805A79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566AAA-82EB-20BA-710F-38AC6150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88887BE-CC3A-338B-6DFE-6AC9E2AA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80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130931A-25F6-3484-3C5A-CE657ECA7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42AC67C-BB0D-6DCB-6FA4-103E63CE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3C7005-76CE-D332-D66E-F9DC08C9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40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DD3BF-ED80-F355-F68A-AE2DEB4B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1590EB-F47F-9C19-A2E4-835F9E333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162F2E-F13C-35D5-BCB2-B499AFC69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494BF6-39A8-88FC-6E2A-E2951260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6EB6EB-E62D-8A7E-6A0C-4415D8432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EA1E80-BF9A-4261-6157-DDE2B560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22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13DF1F-474D-D464-0E80-7CD4FCE7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5F9D2CB-30ED-A203-13DE-43A923117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61CB33-CF13-05C6-C4D6-B8B904FA8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A46EBC-D577-2187-53EA-2CA61C77C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470950-ED7F-0D9C-CDA8-D7C1BF01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D7F04E-18A9-1CD3-0474-374B4D1C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17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653014-2AFC-80B1-09FA-1C7C8D94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E79574-42D2-66FE-4F10-0C86A7486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6200E1-D244-2D2E-A3DC-A66C6994B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BCD01-3C94-4D09-9CA2-133377FFD8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A0B5F0-6BCA-C744-BB7D-6EC0FE6E2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212639-99EF-76BB-14A2-A7BD27EDD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02C6DF-A893-4B0D-9D1B-892CEBC7F4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3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89F77D42-11FE-5974-56D0-B243B5731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5AD24FC6-BDE1-00BB-3DB0-4DBFE0D65D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3276060" y="4400735"/>
            <a:ext cx="5639878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CÓDIGO AZUL</a:t>
            </a:r>
            <a:endParaRPr lang="pt-BR" sz="16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E8BC7-0FD5-1682-898B-559FDAF93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21588A23-159E-FD6F-BF52-36CCE80DD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051D9FA6-D902-D2E5-2CE6-5D6C7BFB73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94EBE31-76CA-F12E-1215-38553C8873FD}"/>
              </a:ext>
            </a:extLst>
          </p:cNvPr>
          <p:cNvSpPr txBox="1">
            <a:spLocks/>
          </p:cNvSpPr>
          <p:nvPr/>
        </p:nvSpPr>
        <p:spPr>
          <a:xfrm>
            <a:off x="1097214" y="2247997"/>
            <a:ext cx="10296152" cy="2362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UM PASSO PARA A PLENITUDE</a:t>
            </a:r>
            <a:endParaRPr lang="pt-BR" sz="4000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9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5D56B-0EFA-D196-BF9C-AB622369A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37DE80A6-119C-9DDB-0A68-A1BDA9234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A97827B7-CA89-87E2-A88A-FC1F44E85D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E1DAA9C-80E5-247C-90FC-EA63CF2A51B7}"/>
              </a:ext>
            </a:extLst>
          </p:cNvPr>
          <p:cNvSpPr txBox="1"/>
          <p:nvPr/>
        </p:nvSpPr>
        <p:spPr>
          <a:xfrm>
            <a:off x="1182654" y="1690062"/>
            <a:ext cx="854917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Somos convidados a ir a Deus, a nos contentarmos com o que somos, onde estamos e com o que Ele nos deu, e Ele Se revelará.</a:t>
            </a:r>
          </a:p>
        </p:txBody>
      </p:sp>
    </p:spTree>
    <p:extLst>
      <p:ext uri="{BB962C8B-B14F-4D97-AF65-F5344CB8AC3E}">
        <p14:creationId xmlns:p14="http://schemas.microsoft.com/office/powerpoint/2010/main" val="115610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55924-B42D-9E1B-5AB5-91FABA914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4334BD24-57A6-EB86-1FFE-3F2BD22ED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76A90C9-8F30-7A37-6E5B-C0CDBD2F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1DD09C0-5660-15B4-8041-20733EE09695}"/>
              </a:ext>
            </a:extLst>
          </p:cNvPr>
          <p:cNvSpPr txBox="1"/>
          <p:nvPr/>
        </p:nvSpPr>
        <p:spPr>
          <a:xfrm>
            <a:off x="1033365" y="2367171"/>
            <a:ext cx="91556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Podemos experimentar uma mudança para melhorar a qualidade de nossa vida.</a:t>
            </a:r>
          </a:p>
        </p:txBody>
      </p:sp>
    </p:spTree>
    <p:extLst>
      <p:ext uri="{BB962C8B-B14F-4D97-AF65-F5344CB8AC3E}">
        <p14:creationId xmlns:p14="http://schemas.microsoft.com/office/powerpoint/2010/main" val="1953043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6828F-8625-3EFC-F96C-C18EA694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34E6A51-4D4A-45D1-B5FE-88BB672A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38F9020-135E-E818-FD34-36149839FC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4981744-D5F8-7571-606C-E85E25C0EEBC}"/>
              </a:ext>
            </a:extLst>
          </p:cNvPr>
          <p:cNvSpPr txBox="1"/>
          <p:nvPr/>
        </p:nvSpPr>
        <p:spPr>
          <a:xfrm>
            <a:off x="1201316" y="1751617"/>
            <a:ext cx="781205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Focarmos em nós mesmos leva à “insegurança sobre identidade e valor” e limita nossa qualidade de vida. 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Parker Palmer</a:t>
            </a:r>
          </a:p>
        </p:txBody>
      </p:sp>
    </p:spTree>
    <p:extLst>
      <p:ext uri="{BB962C8B-B14F-4D97-AF65-F5344CB8AC3E}">
        <p14:creationId xmlns:p14="http://schemas.microsoft.com/office/powerpoint/2010/main" val="319755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1BA88-D310-F96B-99BF-4FA5D100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985749B7-C393-A8D8-9F63-4E852144E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33E96CC-518D-9E90-84E2-435AAA8AC0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F8450E9-4E20-39CA-9737-0537B3AC1271}"/>
              </a:ext>
            </a:extLst>
          </p:cNvPr>
          <p:cNvSpPr txBox="1"/>
          <p:nvPr/>
        </p:nvSpPr>
        <p:spPr>
          <a:xfrm>
            <a:off x="1009650" y="1997839"/>
            <a:ext cx="101727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Centrar-se em Jesus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nos leva a ver que temos o que necessitamos para uma vida abundante, nos aspectos físico, psicológico, pessoal e social, e que também temos o suficiente para compartilhar.</a:t>
            </a:r>
          </a:p>
        </p:txBody>
      </p:sp>
    </p:spTree>
    <p:extLst>
      <p:ext uri="{BB962C8B-B14F-4D97-AF65-F5344CB8AC3E}">
        <p14:creationId xmlns:p14="http://schemas.microsoft.com/office/powerpoint/2010/main" val="2492565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412AA-1A7D-09EE-0476-ABB947572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942294DF-0370-34C0-D524-1ED83012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D0A821B-923A-2E23-0550-34380866CB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B351C9-0390-F771-E6B5-101AE05677EA}"/>
              </a:ext>
            </a:extLst>
          </p:cNvPr>
          <p:cNvSpPr txBox="1"/>
          <p:nvPr/>
        </p:nvSpPr>
        <p:spPr>
          <a:xfrm>
            <a:off x="1201315" y="1843950"/>
            <a:ext cx="868913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qualidade de vida melhora quando reconhecemos nossos pontos fortes e fracos e </a:t>
            </a:r>
            <a:r>
              <a:rPr lang="pt-BR" sz="4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focamos em Jesus.</a:t>
            </a:r>
          </a:p>
        </p:txBody>
      </p:sp>
    </p:spTree>
    <p:extLst>
      <p:ext uri="{BB962C8B-B14F-4D97-AF65-F5344CB8AC3E}">
        <p14:creationId xmlns:p14="http://schemas.microsoft.com/office/powerpoint/2010/main" val="2888283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EA732-B4BC-1907-A754-F87AEE066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493BE844-8FBF-75F9-0922-D7885220D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594E76B-1FF4-DC64-EE96-68D40E12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F0D5A17-F88E-C86F-5F83-12889ADCE084}"/>
              </a:ext>
            </a:extLst>
          </p:cNvPr>
          <p:cNvSpPr txBox="1"/>
          <p:nvPr/>
        </p:nvSpPr>
        <p:spPr>
          <a:xfrm>
            <a:off x="1024035" y="2274838"/>
            <a:ext cx="9388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Podemos servir melhor quando focamos nas pessoas que Deus traz para nossa esfera de influência, para a situação experimentada pelo hospedeiro.</a:t>
            </a:r>
          </a:p>
        </p:txBody>
      </p:sp>
    </p:spTree>
    <p:extLst>
      <p:ext uri="{BB962C8B-B14F-4D97-AF65-F5344CB8AC3E}">
        <p14:creationId xmlns:p14="http://schemas.microsoft.com/office/powerpoint/2010/main" val="1642649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D780D-4D25-C253-41FF-94F77AC2A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2BBC7E49-2D59-D01D-5420-0F5D76807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126120C-85D3-D027-C4E0-1A70FD929E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36DE630-EF12-9FCC-D13C-DD211817EBC9}"/>
              </a:ext>
            </a:extLst>
          </p:cNvPr>
          <p:cNvSpPr txBox="1"/>
          <p:nvPr/>
        </p:nvSpPr>
        <p:spPr>
          <a:xfrm>
            <a:off x="897683" y="592992"/>
            <a:ext cx="10396634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resposta, Jesus disse: ― Um homem descia de Jerusalém para Jericó, quando caiu nas mãos de assaltantes. Estes lhe tiraram as roupas, espancaram‑no e se foram, deixando‑o quase morto. Coincidentemente, um sacerdote descia por aquela estrada e, tendo visto o homem, passou pelo outro lado. De igual modo, um levita, quando chegou ao lugar e o viu, passou pelo outro lado. Mas um samaritano, estando de viagem, chegou onde se encontrava o homem e, quando o viu, teve piedade dele. Ele se aproximou e lhe enfaixou as feridas, depois de derramar vinho e óleo nelas. Então, colocou‑o sobre o seu próprio animal, levou‑o para uma hospedaria e cuidou dele. No dia seguinte, deu dois denários ao hospedeiro e lhe disse: “Cuide dele. Quando eu voltar, pagarei todas as despesas que você tiver a mais”. ― Qual destes três você acha que foi o próximo do homem que caiu nas mãos dos assaltantes? </a:t>
            </a:r>
          </a:p>
          <a:p>
            <a:endParaRPr lang="pt-BR" sz="2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1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Lucas 10:30-36</a:t>
            </a:r>
          </a:p>
        </p:txBody>
      </p:sp>
    </p:spTree>
    <p:extLst>
      <p:ext uri="{BB962C8B-B14F-4D97-AF65-F5344CB8AC3E}">
        <p14:creationId xmlns:p14="http://schemas.microsoft.com/office/powerpoint/2010/main" val="170931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6321D-3B43-4366-BBBD-30C59773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3C022E03-C470-9E7E-870C-18859F8DB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B8C1A637-ECEA-FA41-6492-7B2DF97071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69FB02-30FD-5F53-6AA7-933AB9F5D256}"/>
              </a:ext>
            </a:extLst>
          </p:cNvPr>
          <p:cNvSpPr txBox="1"/>
          <p:nvPr/>
        </p:nvSpPr>
        <p:spPr>
          <a:xfrm>
            <a:off x="1201316" y="1720840"/>
            <a:ext cx="93236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E9713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Deus não muda nossas circunstâncias, antes Ele as atravessa conosco.</a:t>
            </a:r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Ele não apagou o fogo da fornalha para os três jovens hebreus, nem tirou os leões da cova quando Daniel ali foi jogado, mas esteve com eles.</a:t>
            </a:r>
          </a:p>
        </p:txBody>
      </p:sp>
    </p:spTree>
    <p:extLst>
      <p:ext uri="{BB962C8B-B14F-4D97-AF65-F5344CB8AC3E}">
        <p14:creationId xmlns:p14="http://schemas.microsoft.com/office/powerpoint/2010/main" val="159797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B1B98B9-5A6E-3D32-2FD2-A39004756E14}"/>
              </a:ext>
            </a:extLst>
          </p:cNvPr>
          <p:cNvSpPr txBox="1"/>
          <p:nvPr/>
        </p:nvSpPr>
        <p:spPr>
          <a:xfrm>
            <a:off x="1000124" y="1844159"/>
            <a:ext cx="99073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Quando em nossa vida soa o Código Azul, necessitamos que Jesus nos ajude a ver as coisas como são e não como somos. 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Adaptado de uma citação de Anis </a:t>
            </a:r>
            <a:r>
              <a:rPr lang="pt-BR" sz="2400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Anin</a:t>
            </a:r>
            <a:r>
              <a:rPr lang="pt-BR" sz="2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367C91-56EB-ADEA-788F-C0C22FA0C4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7924" y="2247997"/>
            <a:ext cx="10296152" cy="2362005"/>
          </a:xfrm>
        </p:spPr>
        <p:txBody>
          <a:bodyPr>
            <a:noAutofit/>
          </a:bodyPr>
          <a:lstStyle/>
          <a:p>
            <a:r>
              <a:rPr lang="pt-BR" sz="80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FOCANDO TUDO DO LADO DE FORA</a:t>
            </a:r>
            <a:endParaRPr lang="pt-BR" sz="307000" b="1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73772-B950-BC60-87B5-9DF9FD79C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78FF88E-FD15-BBE0-68E8-F3E23201C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150B56D-B949-31B4-3607-5432ABEFE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"/>
          <a:stretch/>
        </p:blipFill>
        <p:spPr>
          <a:xfrm>
            <a:off x="824204" y="1"/>
            <a:ext cx="10860833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658558C-6452-1620-117C-674FBC868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ED5B9E18-4EEF-F0A7-6BAF-FED83B6720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756707-9D5A-291B-C359-5B2C5A573FE7}"/>
              </a:ext>
            </a:extLst>
          </p:cNvPr>
          <p:cNvSpPr txBox="1"/>
          <p:nvPr/>
        </p:nvSpPr>
        <p:spPr>
          <a:xfrm>
            <a:off x="1331552" y="3605091"/>
            <a:ext cx="9846135" cy="1938992"/>
          </a:xfrm>
          <a:prstGeom prst="rect">
            <a:avLst/>
          </a:prstGeom>
          <a:noFill/>
          <a:effectLst>
            <a:outerShdw blurRad="2032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2F2F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Buscar e aprender de Jesus melhora a qualidade de vida.</a:t>
            </a:r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441048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BDC40-BF27-0DE0-7B01-49700EFE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787F348-B9A9-A10F-67B0-DCE3D0C68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95D3B84-AD0F-6F2C-DF29-42C3ED3768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D322FF6-AE6E-AD06-CCE2-3CEE966D7DC3}"/>
              </a:ext>
            </a:extLst>
          </p:cNvPr>
          <p:cNvSpPr txBox="1"/>
          <p:nvPr/>
        </p:nvSpPr>
        <p:spPr>
          <a:xfrm>
            <a:off x="1142318" y="1200346"/>
            <a:ext cx="990736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Certo sábado, Jesus estava ensinando em uma das sinagogas, e ali estava uma mulher que tinha um espírito que a mantinha doente havia dezoito anos. Ela andava encurvada e de forma alguma podia endireitar‑se. Ao vê‑la, Jesus chamou‑a à frente e lhe disse: 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― Mulher, você está livre da sua doença. 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Então, impôs‑lhe as mãos, e imediatamente ela se endireitou e passou a glorificar a Deus. Indignado porque Jesus havia curado no sábado, o líder da sinagoga disse ao povo: 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― Há seis dias em que se deve trabalhar. Venham para ser curados nesses dias, não no sábado. </a:t>
            </a:r>
          </a:p>
          <a:p>
            <a:endParaRPr lang="pt-BR" sz="2400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Continua no próximo slide</a:t>
            </a:r>
          </a:p>
        </p:txBody>
      </p:sp>
    </p:spTree>
    <p:extLst>
      <p:ext uri="{BB962C8B-B14F-4D97-AF65-F5344CB8AC3E}">
        <p14:creationId xmlns:p14="http://schemas.microsoft.com/office/powerpoint/2010/main" val="418137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887A7-5F62-8C52-2DE5-9113A30AD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79E040BF-9EE2-E398-C9A8-9FAD54417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63C9F4E-21A6-3371-0258-6F785E77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D5C216-3212-9E02-B445-5840AA389DF8}"/>
              </a:ext>
            </a:extLst>
          </p:cNvPr>
          <p:cNvSpPr txBox="1"/>
          <p:nvPr/>
        </p:nvSpPr>
        <p:spPr>
          <a:xfrm>
            <a:off x="939718" y="1443841"/>
            <a:ext cx="103125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Venham para ser curados nesses dias, não no sábado. Senhor lhe respondeu: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― Hipócritas! Acaso cada um de vocês não desamarra no sábado o seu boi ou o seu jumento e o leva do estábulo para dar‑lhe água? Ora, esta mulher, uma filha de Abraão a quem Satanás mantinha presa por dezoito longos anos, não deveria no dia de sábado ser liberta daquilo que a prendia? 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Tendo dito isso, todos os seus oponentes ficaram envergonhados, mas o povo se alegrava com todas as maravilhas que ele fazia.</a:t>
            </a:r>
          </a:p>
          <a:p>
            <a:endParaRPr lang="pt-BR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Lucas 13:10-22.</a:t>
            </a:r>
          </a:p>
        </p:txBody>
      </p:sp>
    </p:spTree>
    <p:extLst>
      <p:ext uri="{BB962C8B-B14F-4D97-AF65-F5344CB8AC3E}">
        <p14:creationId xmlns:p14="http://schemas.microsoft.com/office/powerpoint/2010/main" val="178767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em pé com chapéu&#10;&#10;Descrição gerada automaticamente com confiança baixa">
            <a:extLst>
              <a:ext uri="{FF2B5EF4-FFF2-40B4-BE49-F238E27FC236}">
                <a16:creationId xmlns:a16="http://schemas.microsoft.com/office/drawing/2014/main" id="{56AA5FA4-A4C3-E9B7-EFBE-CDCC5232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5"/>
          <a:stretch/>
        </p:blipFill>
        <p:spPr>
          <a:xfrm>
            <a:off x="5972175" y="0"/>
            <a:ext cx="6219824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B40A003-FB73-FB90-DDF2-CEF9C99AAE0E}"/>
              </a:ext>
            </a:extLst>
          </p:cNvPr>
          <p:cNvSpPr txBox="1"/>
          <p:nvPr/>
        </p:nvSpPr>
        <p:spPr>
          <a:xfrm>
            <a:off x="1077652" y="2367171"/>
            <a:ext cx="45113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mulher corcunda</a:t>
            </a: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9EEA-06F1-B94D-6EFD-299AE0C4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47CBD8C6-ADD1-485A-E0E3-15FA777EE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1CE4D8D-940A-80BF-ED02-0737868F15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C2F62FB-A15F-5CB6-850A-CCA2E32EDA67}"/>
              </a:ext>
            </a:extLst>
          </p:cNvPr>
          <p:cNvSpPr txBox="1"/>
          <p:nvPr/>
        </p:nvSpPr>
        <p:spPr>
          <a:xfrm>
            <a:off x="1136001" y="2028616"/>
            <a:ext cx="740150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mulher viúva veio para ouvir Jesus. Os registros não dizem que ela veio para ser </a:t>
            </a:r>
            <a:r>
              <a:rPr lang="pt-BR" sz="4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curada.</a:t>
            </a:r>
          </a:p>
        </p:txBody>
      </p:sp>
    </p:spTree>
    <p:extLst>
      <p:ext uri="{BB962C8B-B14F-4D97-AF65-F5344CB8AC3E}">
        <p14:creationId xmlns:p14="http://schemas.microsoft.com/office/powerpoint/2010/main" val="117606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CD18D-2B4D-47B3-FE4B-037F331C9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406A9C0-6E9E-1788-6486-5B78F813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713B0C6-13CF-C1E6-FE09-7EC8E3DA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0AA2C06-877C-EEC8-B7C1-6FDFB8589D0D}"/>
              </a:ext>
            </a:extLst>
          </p:cNvPr>
          <p:cNvSpPr txBox="1"/>
          <p:nvPr/>
        </p:nvSpPr>
        <p:spPr>
          <a:xfrm>
            <a:off x="1061358" y="1967061"/>
            <a:ext cx="80546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Ele a viu. Chamou-a de filha de Abraão. Disse-lhe: “Mulher, estás livre da tua enfermidade” 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Lucas 13:12</a:t>
            </a:r>
          </a:p>
        </p:txBody>
      </p:sp>
    </p:spTree>
    <p:extLst>
      <p:ext uri="{BB962C8B-B14F-4D97-AF65-F5344CB8AC3E}">
        <p14:creationId xmlns:p14="http://schemas.microsoft.com/office/powerpoint/2010/main" val="30531472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9EFB62E-4111-4287-BF86-4A2B4110C2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117CE9-4FC0-4393-BE73-25A11280D8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F68807-32A4-4351-8686-26FC1361A78F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709</Words>
  <Application>Microsoft Office PowerPoint</Application>
  <PresentationFormat>Widescreen</PresentationFormat>
  <Paragraphs>35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FOCANDO TUDO DO LADO DE FORA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6</cp:revision>
  <dcterms:created xsi:type="dcterms:W3CDTF">2024-11-06T12:30:09Z</dcterms:created>
  <dcterms:modified xsi:type="dcterms:W3CDTF">2025-08-01T13:37:21Z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29054400.0000000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