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60" r:id="rId7"/>
    <p:sldId id="294" r:id="rId8"/>
    <p:sldId id="262" r:id="rId9"/>
    <p:sldId id="29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8" r:id="rId20"/>
    <p:sldId id="274" r:id="rId21"/>
    <p:sldId id="299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Inter" panose="020B060402020202020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EA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5B8D0-4DD0-4518-2ED4-73E2BA7CB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9F9FC5-E35E-9924-E79A-511847E0D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648B13-E110-3F64-0C76-EE48BC0D3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114031-B015-D69C-0F41-D54F508F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DCD623-EDD0-795A-26CF-0C801149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80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54153-A819-623B-6F8B-66840FEA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3359D2-379D-13B6-F055-F0D9355F9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8A768D-8DD3-3C16-6F4C-6E044045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C53F8D-A358-024F-9832-86693876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5D4333-8489-E0E7-2E55-61A21F2B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31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F443A8-605E-3F76-891F-C93D85DF1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A4E4C1-B809-B155-8884-1261D0E85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222386-FF4F-3B64-CC97-8E3F5155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F2B500-4C28-9E73-90E8-DB41D872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C9BD19-D66A-4918-CDDC-5BFB4110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37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40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77638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DA660-99D9-FA3E-ADF9-703A3E67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E12B87-924A-A9EE-9C2C-673942D7C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D1BDDB-51B3-5B01-C67D-36B522B7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E9921A-9DD3-460F-1F8B-AAAE033D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135DBF-3113-A70B-14A8-83C00C7F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35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8C405-3EDB-F746-FF93-734AD346C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031A0-6548-337C-C952-2E11ACBA2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A705F1-E19A-43E2-A1A2-6CAB15C4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6F4717-8E56-8187-02A0-38E90099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06DE98-5C74-1C64-1083-E02888C4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86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3E7C7-3F29-9F1E-BA3D-D07387D6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1EEAF8-893D-069A-6755-BDBFF3B91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BA8EC0-D920-7CBA-3ABE-CBE33DE60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1E5A6D-EB8D-D0D7-1BB4-A3E95686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F5090D-B22B-2147-CEC9-9AAA17A6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41A54A-20AB-1888-2D2F-43E33473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99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8EF7C-CA0A-421C-E3F0-5FB21BBC3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45E45B-5154-D9D0-7503-95EDEFF30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D0E0C5-6B25-3E5E-9C65-6CC5E30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B5A4AF-D14D-678C-1757-FC2DCE046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617E46-9C95-9B13-9E71-E0B1BF198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F1E0417-26C0-4A44-82C3-C161AE72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641094-AD4A-A267-7739-A1D41E31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0104608-B746-3EB6-080D-45698E26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75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96BA9-B47F-546E-E0A0-7BD81602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880BCB8-9200-4DBB-AC8E-A872C2B7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68ACBC-65EA-2EA8-BF71-61416936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4E22E0-E2A4-490D-10FC-2C3395D4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35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B264CA-C177-8662-B2CD-98C79096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E5EE04-0245-2231-A241-30E694AC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C86ED1-1042-39BC-3D4E-C89F408C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47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C7342-687B-7B4C-ABD8-E9AFA082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E6428-F1DB-8BD1-5B8B-C0CEB8E4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914468-BC42-743B-D1BD-EE34DF659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7DF8D5-F3A1-6511-BE85-BE63DDD2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B5202D-953F-2B2B-C7A7-B3A9914E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84883C-B6DE-7232-DD74-A888D6FA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27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C1F7D-5180-65FF-F9EF-1D071FB0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6D2EDF-F228-FD49-AFB2-F2E537913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056083-DFF3-B282-6F0F-86B0D5DD5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D81D87-A406-9807-C7FF-C4F711F1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FAC2D8-D338-9448-3D3E-A7DDBAC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94A924-EDCA-3CFD-B9A5-AD78528D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44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7001C5-5F77-B0AD-4191-0C6831FD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362002-043B-4304-085E-D749679C7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6D52EC-0C35-FD3C-81B5-AF62EF7D5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4DBCCE-766B-4888-ACCF-3C97574C2CDD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0A49E3-351A-B233-C732-E9BB707A8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C73CA3-8F0C-5C59-4257-0C5EF1599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256BB9-01A8-4BE1-8E17-AB786D176B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1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mesa, tábua, homem, água&#10;&#10;Descrição gerada automaticamente">
            <a:extLst>
              <a:ext uri="{FF2B5EF4-FFF2-40B4-BE49-F238E27FC236}">
                <a16:creationId xmlns:a16="http://schemas.microsoft.com/office/drawing/2014/main" id="{43293902-1ABB-836E-736D-07C47780A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F5DC02E-8C0B-8D51-1606-13FB4A70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3726410" y="4328535"/>
            <a:ext cx="4739177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DECODIFICANDO A ESTRATÉGIA FINAL</a:t>
            </a:r>
            <a:endParaRPr lang="pt-BR" sz="239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9C4F0-44B4-8101-1E5D-D045756C5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27036D7-D7B9-2EE5-8D36-97AC282BA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5A60425-E40F-040E-99DD-0EAA28B9D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32B5B36-0ED2-C8C6-EC99-018DE069D2A5}"/>
              </a:ext>
            </a:extLst>
          </p:cNvPr>
          <p:cNvSpPr txBox="1"/>
          <p:nvPr/>
        </p:nvSpPr>
        <p:spPr>
          <a:xfrm>
            <a:off x="1173324" y="1905506"/>
            <a:ext cx="92396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 negação da divindade de Jesus e na crença de que o pecado e Satanás não existem.</a:t>
            </a:r>
          </a:p>
        </p:txBody>
      </p:sp>
    </p:spTree>
    <p:extLst>
      <p:ext uri="{BB962C8B-B14F-4D97-AF65-F5344CB8AC3E}">
        <p14:creationId xmlns:p14="http://schemas.microsoft.com/office/powerpoint/2010/main" val="188707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272D-36DD-8B62-98DF-297BF3F7A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ama, escuro, mesa, computador&#10;&#10;Descrição gerada automaticamente">
            <a:extLst>
              <a:ext uri="{FF2B5EF4-FFF2-40B4-BE49-F238E27FC236}">
                <a16:creationId xmlns:a16="http://schemas.microsoft.com/office/drawing/2014/main" id="{A4C324AB-0AFF-D188-9F36-9A4A1183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7"/>
          <a:stretch/>
        </p:blipFill>
        <p:spPr>
          <a:xfrm>
            <a:off x="4684993" y="0"/>
            <a:ext cx="7507008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1A60FAE9-FEE1-8836-9387-91A98E10A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766D7E8-EFA1-A6E9-E76E-11A3A39294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52BD0C9-82C8-BC34-C7DE-90A7339EB102}"/>
              </a:ext>
            </a:extLst>
          </p:cNvPr>
          <p:cNvSpPr txBox="1"/>
          <p:nvPr/>
        </p:nvSpPr>
        <p:spPr>
          <a:xfrm>
            <a:off x="902737" y="751344"/>
            <a:ext cx="47329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maioria dos cristãos pouco seria afetada por esses ataques, e então ele planejou meios para atacá-los especificamente: Abandono da oração e do estudo das Escrituras. </a:t>
            </a:r>
          </a:p>
        </p:txBody>
      </p:sp>
    </p:spTree>
    <p:extLst>
      <p:ext uri="{BB962C8B-B14F-4D97-AF65-F5344CB8AC3E}">
        <p14:creationId xmlns:p14="http://schemas.microsoft.com/office/powerpoint/2010/main" val="105951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6EA5F-6627-DD3C-A7C4-305F4298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spectos da justificação pela fé em Romanos - Notícias Adventistas">
            <a:extLst>
              <a:ext uri="{FF2B5EF4-FFF2-40B4-BE49-F238E27FC236}">
                <a16:creationId xmlns:a16="http://schemas.microsoft.com/office/drawing/2014/main" id="{37BC24A4-5D84-F4A6-2DA1-8D78FDA70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5"/>
          <a:stretch/>
        </p:blipFill>
        <p:spPr bwMode="auto">
          <a:xfrm>
            <a:off x="5562600" y="0"/>
            <a:ext cx="66294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D7D8398-0296-E82F-5662-4B59DC1E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4AC2ABEF-A9F5-534B-BD65-0ABA167143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3175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04AD5A-A08B-89CE-FCE8-AD4FC0A797F6}"/>
              </a:ext>
            </a:extLst>
          </p:cNvPr>
          <p:cNvSpPr txBox="1"/>
          <p:nvPr/>
        </p:nvSpPr>
        <p:spPr>
          <a:xfrm>
            <a:off x="1191988" y="920621"/>
            <a:ext cx="42197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Ele identifica claramente como seu alvo os que buscam o segundo advento de Cristo e se esforçam para guardar os mandamentos de Deus. </a:t>
            </a:r>
          </a:p>
        </p:txBody>
      </p:sp>
    </p:spTree>
    <p:extLst>
      <p:ext uri="{BB962C8B-B14F-4D97-AF65-F5344CB8AC3E}">
        <p14:creationId xmlns:p14="http://schemas.microsoft.com/office/powerpoint/2010/main" val="86407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B069-3A96-2CC0-B92C-BCF89B222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B7F187E-F407-8E82-64A9-F440A2629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58DB865-76BD-32FF-79BE-B26F43D3C0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E603B9D-5D2C-2074-0C24-BA9E13D481C8}"/>
              </a:ext>
            </a:extLst>
          </p:cNvPr>
          <p:cNvSpPr txBox="1"/>
          <p:nvPr/>
        </p:nvSpPr>
        <p:spPr>
          <a:xfrm>
            <a:off x="1201318" y="1659285"/>
            <a:ext cx="88570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Apresentam ao mundo escuro a luz da verdade contida na lei de Deus e que aponta para o verdadeiro sábado, para a ministração de Cristo no santuário celestial e para a advertência ao mundo de que a última obra para a salvação da humanidade está agora avançando.</a:t>
            </a:r>
          </a:p>
        </p:txBody>
      </p:sp>
    </p:spTree>
    <p:extLst>
      <p:ext uri="{BB962C8B-B14F-4D97-AF65-F5344CB8AC3E}">
        <p14:creationId xmlns:p14="http://schemas.microsoft.com/office/powerpoint/2010/main" val="398711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7E8A-11CD-8221-31FF-22DECCD0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1EC30B50-B6C0-39CA-0858-FBA571C8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3"/>
          <a:stretch/>
        </p:blipFill>
        <p:spPr>
          <a:xfrm>
            <a:off x="5966353" y="0"/>
            <a:ext cx="6225647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9E34F79E-66C8-4A2B-2AB1-204D7D7ED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55452619-CB66-2FE2-1CF3-0C50722C8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4880C3-2724-53F3-7B9A-7F442F763B57}"/>
              </a:ext>
            </a:extLst>
          </p:cNvPr>
          <p:cNvSpPr txBox="1"/>
          <p:nvPr/>
        </p:nvSpPr>
        <p:spPr>
          <a:xfrm>
            <a:off x="1248554" y="1397674"/>
            <a:ext cx="42664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melhor método de Satanás para destruir a fé desse grupo de crentes</a:t>
            </a:r>
          </a:p>
        </p:txBody>
      </p:sp>
    </p:spTree>
    <p:extLst>
      <p:ext uri="{BB962C8B-B14F-4D97-AF65-F5344CB8AC3E}">
        <p14:creationId xmlns:p14="http://schemas.microsoft.com/office/powerpoint/2010/main" val="419053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1EE5-4FBC-BB48-0FDE-2F7CF293D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0B1AF15-9B89-F7A6-A621-9AB76A51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1135FAB-9333-D2AB-8EFD-72B811BE5A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3366F6C-8EA2-2EBD-4652-AB0A696B0900}"/>
              </a:ext>
            </a:extLst>
          </p:cNvPr>
          <p:cNvSpPr txBox="1"/>
          <p:nvPr/>
        </p:nvSpPr>
        <p:spPr>
          <a:xfrm>
            <a:off x="1098681" y="1474619"/>
            <a:ext cx="883842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Distrair esses missionários com terras, dinheiro, atrações mundanas, tesouros e afeições que valorizam as coisas desta terra acima do reino de Deus. Todos os detalhes desse ataque dirigido são de natureza financeira.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i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Conselhos Sobre Mordomia, </a:t>
            </a:r>
            <a:r>
              <a:rPr lang="pt-BR" sz="2400" b="1" i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página 97</a:t>
            </a:r>
          </a:p>
        </p:txBody>
      </p:sp>
    </p:spTree>
    <p:extLst>
      <p:ext uri="{BB962C8B-B14F-4D97-AF65-F5344CB8AC3E}">
        <p14:creationId xmlns:p14="http://schemas.microsoft.com/office/powerpoint/2010/main" val="4147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E8BC7-0FD5-1682-898B-559FDAF93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21588A23-159E-FD6F-BF52-36CCE80D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051D9FA6-D902-D2E5-2CE6-5D6C7BFB73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BD5311-A64C-99CF-C1C6-724B73C35B9F}"/>
              </a:ext>
            </a:extLst>
          </p:cNvPr>
          <p:cNvSpPr txBox="1"/>
          <p:nvPr/>
        </p:nvSpPr>
        <p:spPr>
          <a:xfrm>
            <a:off x="1024034" y="1997839"/>
            <a:ext cx="93329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 QUE SATANÁS SE CONCENTRA NO ASPECTO FINANCEIRO?</a:t>
            </a:r>
          </a:p>
        </p:txBody>
      </p:sp>
    </p:spTree>
    <p:extLst>
      <p:ext uri="{BB962C8B-B14F-4D97-AF65-F5344CB8AC3E}">
        <p14:creationId xmlns:p14="http://schemas.microsoft.com/office/powerpoint/2010/main" val="68839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17AE3-4988-D3D5-3FE8-DA25060B2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1DDC298-749D-B7C1-3A10-1CFDE9239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210BE24-EB94-9FD6-2507-3CD06E49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7122DB-7625-A515-00F9-8DBD00C7FCE9}"/>
              </a:ext>
            </a:extLst>
          </p:cNvPr>
          <p:cNvSpPr txBox="1"/>
          <p:nvPr/>
        </p:nvSpPr>
        <p:spPr>
          <a:xfrm>
            <a:off x="1080018" y="2274838"/>
            <a:ext cx="961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Quanto mais dinheiro Satanás controlar, menos danos a igreja fará ao seu reino das trevas.</a:t>
            </a:r>
          </a:p>
        </p:txBody>
      </p:sp>
    </p:spTree>
    <p:extLst>
      <p:ext uri="{BB962C8B-B14F-4D97-AF65-F5344CB8AC3E}">
        <p14:creationId xmlns:p14="http://schemas.microsoft.com/office/powerpoint/2010/main" val="43025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5890-1A57-984C-4B7C-6263355B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E547AD57-0F75-20AA-F442-D23E7F30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C4131373-6C26-3082-7FC5-B187B2B7FA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D5BF13-B473-528F-55DA-420FEBB6F905}"/>
              </a:ext>
            </a:extLst>
          </p:cNvPr>
          <p:cNvSpPr txBox="1"/>
          <p:nvPr/>
        </p:nvSpPr>
        <p:spPr>
          <a:xfrm>
            <a:off x="1126670" y="1859339"/>
            <a:ext cx="84465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 ESTAMOS RESPONDENDO A ESSA INFORMAÇÃO?</a:t>
            </a:r>
          </a:p>
        </p:txBody>
      </p:sp>
    </p:spTree>
    <p:extLst>
      <p:ext uri="{BB962C8B-B14F-4D97-AF65-F5344CB8AC3E}">
        <p14:creationId xmlns:p14="http://schemas.microsoft.com/office/powerpoint/2010/main" val="30831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0A60-31AD-4C35-B16B-531C07938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C02367F-7608-03D2-94F7-0A180DAF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812814E-4504-6AE7-9EB4-DC7E839B33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F9B44C-2285-6443-91DD-5216A5CD87D4}"/>
              </a:ext>
            </a:extLst>
          </p:cNvPr>
          <p:cNvSpPr txBox="1"/>
          <p:nvPr/>
        </p:nvSpPr>
        <p:spPr>
          <a:xfrm>
            <a:off x="1145332" y="1720840"/>
            <a:ext cx="839055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missão da Oferta Planejada e dos Serviços Fiduciários é incentivar cada seguidor fiel de Jesus Cristo a fazer um plano efetivo para proteger todo o dinheiro de Deus para que não caia sob o controle de Satanás.</a:t>
            </a:r>
          </a:p>
        </p:txBody>
      </p:sp>
    </p:spTree>
    <p:extLst>
      <p:ext uri="{BB962C8B-B14F-4D97-AF65-F5344CB8AC3E}">
        <p14:creationId xmlns:p14="http://schemas.microsoft.com/office/powerpoint/2010/main" val="385447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5F60D8A-4716-7FE4-4752-B7CBB85D4EC6}"/>
              </a:ext>
            </a:extLst>
          </p:cNvPr>
          <p:cNvSpPr txBox="1"/>
          <p:nvPr/>
        </p:nvSpPr>
        <p:spPr>
          <a:xfrm>
            <a:off x="1117341" y="2274838"/>
            <a:ext cx="8810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“Quem tem ouvidos, compreenda o que o Espírito declara às igrejas”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2:7, King James Atualizada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8251-4975-9DA1-9B8F-A4497246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8995561E-D1C2-2F24-CF82-A9391E55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05FBEC3-F2BD-8411-8838-7E88887801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2FA4B2-EFAC-F7E7-1036-818D67E4AF25}"/>
              </a:ext>
            </a:extLst>
          </p:cNvPr>
          <p:cNvSpPr txBox="1"/>
          <p:nvPr/>
        </p:nvSpPr>
        <p:spPr>
          <a:xfrm>
            <a:off x="1135614" y="1843950"/>
            <a:ext cx="88761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 espera que cada cristão tenha um plano para satisfazer as necessidades de sua família e para avançar na visão de alcançar o mundo para Jesus.</a:t>
            </a:r>
          </a:p>
        </p:txBody>
      </p:sp>
    </p:spTree>
    <p:extLst>
      <p:ext uri="{BB962C8B-B14F-4D97-AF65-F5344CB8AC3E}">
        <p14:creationId xmlns:p14="http://schemas.microsoft.com/office/powerpoint/2010/main" val="366618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A6E5D-7DCA-28ED-4DDA-1BC902C1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193254F-3327-1D02-FAD1-0ED544205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90F9F05-8CDC-549E-D88A-0D9AAB2166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9AD1DC-89C1-63B0-8151-5557DE166FE2}"/>
              </a:ext>
            </a:extLst>
          </p:cNvPr>
          <p:cNvSpPr txBox="1"/>
          <p:nvPr/>
        </p:nvSpPr>
        <p:spPr>
          <a:xfrm>
            <a:off x="1163995" y="2151727"/>
            <a:ext cx="96688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Jesus ganhou a guerra quando na cruz disse: “Está consumado”. 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João 19:30</a:t>
            </a:r>
          </a:p>
        </p:txBody>
      </p:sp>
    </p:spTree>
    <p:extLst>
      <p:ext uri="{BB962C8B-B14F-4D97-AF65-F5344CB8AC3E}">
        <p14:creationId xmlns:p14="http://schemas.microsoft.com/office/powerpoint/2010/main" val="527234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B40C-1316-D9F3-AA4F-98E84DA2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em pé na frente de um prédio&#10;&#10;Descrição gerada automaticamente com confiança baixa">
            <a:extLst>
              <a:ext uri="{FF2B5EF4-FFF2-40B4-BE49-F238E27FC236}">
                <a16:creationId xmlns:a16="http://schemas.microsoft.com/office/drawing/2014/main" id="{130CCF47-E36A-1A43-9107-58B15810C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5"/>
          <a:stretch/>
        </p:blipFill>
        <p:spPr>
          <a:xfrm>
            <a:off x="5972174" y="0"/>
            <a:ext cx="621982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64653522-39DA-73AA-A2A4-AA0AE10EA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153F09D7-AA12-8770-878E-B270B5FE0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8FC0612-1FCA-E5C3-D3C6-78FE5553C040}"/>
              </a:ext>
            </a:extLst>
          </p:cNvPr>
          <p:cNvSpPr txBox="1"/>
          <p:nvPr/>
        </p:nvSpPr>
        <p:spPr>
          <a:xfrm>
            <a:off x="1172353" y="920621"/>
            <a:ext cx="41616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Faça planos para sempre ser fiel a Deus, até que a bandeira da vitória seja finalmente erguida. </a:t>
            </a:r>
          </a:p>
        </p:txBody>
      </p:sp>
    </p:spTree>
    <p:extLst>
      <p:ext uri="{BB962C8B-B14F-4D97-AF65-F5344CB8AC3E}">
        <p14:creationId xmlns:p14="http://schemas.microsoft.com/office/powerpoint/2010/main" val="224772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147DD-FAA9-9563-3FF5-8018A433C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mesa, banco, frente&#10;&#10;Descrição gerada automaticamente">
            <a:extLst>
              <a:ext uri="{FF2B5EF4-FFF2-40B4-BE49-F238E27FC236}">
                <a16:creationId xmlns:a16="http://schemas.microsoft.com/office/drawing/2014/main" id="{12F84E63-AE0F-88A6-6764-A0441D694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6180B34D-E76B-03C9-59B1-B1724266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C17261B-00EB-B938-F5BF-D9FF69A0A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5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53E910-4C2D-1964-8F4F-33F60B988B8F}"/>
              </a:ext>
            </a:extLst>
          </p:cNvPr>
          <p:cNvSpPr txBox="1"/>
          <p:nvPr/>
        </p:nvSpPr>
        <p:spPr>
          <a:xfrm>
            <a:off x="751504" y="1287839"/>
            <a:ext cx="50111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 decifradores de códigos</a:t>
            </a:r>
          </a:p>
        </p:txBody>
      </p:sp>
    </p:spTree>
    <p:extLst>
      <p:ext uri="{BB962C8B-B14F-4D97-AF65-F5344CB8AC3E}">
        <p14:creationId xmlns:p14="http://schemas.microsoft.com/office/powerpoint/2010/main" val="26394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1331-6675-319A-CEB1-B61C97C8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CD5B0CDB-8412-6729-485B-D1004735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2190750" y="0"/>
            <a:ext cx="10001250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28136C4A-A628-9C74-5ECB-215D8D59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9CFEEC3A-B97B-153F-A5F3-B5EF5F1EC6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1935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6024E9-6CA8-8F52-5107-70097B04A89F}"/>
              </a:ext>
            </a:extLst>
          </p:cNvPr>
          <p:cNvSpPr txBox="1"/>
          <p:nvPr/>
        </p:nvSpPr>
        <p:spPr>
          <a:xfrm>
            <a:off x="893407" y="1659285"/>
            <a:ext cx="45929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Nas Escrituras, temos o exemplo de Eliseu, aquele que fala o código e o informa ao rei israelita quando e onde o rei sírio iria atacar.</a:t>
            </a:r>
          </a:p>
        </p:txBody>
      </p:sp>
    </p:spTree>
    <p:extLst>
      <p:ext uri="{BB962C8B-B14F-4D97-AF65-F5344CB8AC3E}">
        <p14:creationId xmlns:p14="http://schemas.microsoft.com/office/powerpoint/2010/main" val="145978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335E-B319-196F-E872-DC9AD4E1B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D67C54D-D8E8-2897-AFA6-23C6CAB1E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EB0C6D7-E6A4-7C07-25CC-31BFBD0AA7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CFB72C-2C94-02F1-7593-E7E2D765D354}"/>
              </a:ext>
            </a:extLst>
          </p:cNvPr>
          <p:cNvSpPr txBox="1"/>
          <p:nvPr/>
        </p:nvSpPr>
        <p:spPr>
          <a:xfrm>
            <a:off x="1080018" y="2151727"/>
            <a:ext cx="88010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Daniel e Apocalipse: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Como o inimigo enganaria os que buscam ser seguidores de Cristo no tempo do fim.</a:t>
            </a:r>
          </a:p>
        </p:txBody>
      </p:sp>
    </p:spTree>
    <p:extLst>
      <p:ext uri="{BB962C8B-B14F-4D97-AF65-F5344CB8AC3E}">
        <p14:creationId xmlns:p14="http://schemas.microsoft.com/office/powerpoint/2010/main" val="196680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 mulher posando para foto&#10;&#10;Descrição gerada automaticamente">
            <a:extLst>
              <a:ext uri="{FF2B5EF4-FFF2-40B4-BE49-F238E27FC236}">
                <a16:creationId xmlns:a16="http://schemas.microsoft.com/office/drawing/2014/main" id="{E29B5E0A-281A-25B4-3C31-395F1D309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2" b="24635"/>
          <a:stretch/>
        </p:blipFill>
        <p:spPr>
          <a:xfrm>
            <a:off x="6276976" y="0"/>
            <a:ext cx="5915024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7F24FD-15D5-8486-9210-B9DE27BDA838}"/>
              </a:ext>
            </a:extLst>
          </p:cNvPr>
          <p:cNvSpPr txBox="1"/>
          <p:nvPr/>
        </p:nvSpPr>
        <p:spPr>
          <a:xfrm>
            <a:off x="986713" y="1462187"/>
            <a:ext cx="3781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Ellen White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9D44772-9D43-4874-6F5E-AD4905A7C8F1}"/>
              </a:ext>
            </a:extLst>
          </p:cNvPr>
          <p:cNvSpPr txBox="1"/>
          <p:nvPr/>
        </p:nvSpPr>
        <p:spPr>
          <a:xfrm>
            <a:off x="986713" y="2478098"/>
            <a:ext cx="3937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decifradora contemporânea de códigos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9FD08-B67E-00FE-5CB7-FEEA8879E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C7F524AE-37C1-8028-9A25-397E3B73F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6EB7D0B-B7B0-0705-C8B8-03065E3BED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B82B5F-8E2F-10A3-A6DD-07B70D4E06AC}"/>
              </a:ext>
            </a:extLst>
          </p:cNvPr>
          <p:cNvSpPr txBox="1"/>
          <p:nvPr/>
        </p:nvSpPr>
        <p:spPr>
          <a:xfrm>
            <a:off x="1033366" y="1813173"/>
            <a:ext cx="851185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Satanás atacará os que confiam em Jesus e buscam obedecer “aos mandamentos de Deus e permanecem fiéis a Jesus”.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14:12</a:t>
            </a:r>
          </a:p>
        </p:txBody>
      </p:sp>
    </p:spTree>
    <p:extLst>
      <p:ext uri="{BB962C8B-B14F-4D97-AF65-F5344CB8AC3E}">
        <p14:creationId xmlns:p14="http://schemas.microsoft.com/office/powerpoint/2010/main" val="151360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9A6D6-E9C7-FB37-484D-6CD198EA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1FAD461-A851-A254-6B73-9F65E71E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01FCAC3-E634-6B0D-46A2-63D64C0741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5E3110-2BC4-2E57-1718-6727D49A521C}"/>
              </a:ext>
            </a:extLst>
          </p:cNvPr>
          <p:cNvSpPr txBox="1"/>
          <p:nvPr/>
        </p:nvSpPr>
        <p:spPr>
          <a:xfrm>
            <a:off x="1182654" y="1628507"/>
            <a:ext cx="88477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“Os seguidores de Cristo pouco sabem das tramas que Satanás e suas hostes contra eles estão formando”.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Grande Conflito, p. 528</a:t>
            </a:r>
          </a:p>
        </p:txBody>
      </p:sp>
    </p:spTree>
    <p:extLst>
      <p:ext uri="{BB962C8B-B14F-4D97-AF65-F5344CB8AC3E}">
        <p14:creationId xmlns:p14="http://schemas.microsoft.com/office/powerpoint/2010/main" val="117839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C9A2F-B2FD-E9ED-4FB6-AA4E1A85B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E8769EB-6F34-40B0-D9E4-FC711D03D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3ACD76E-4521-3DE4-E5E7-7F43FE72B1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A1C056-2D33-6DF3-EBF5-2DAC4E098925}"/>
              </a:ext>
            </a:extLst>
          </p:cNvPr>
          <p:cNvSpPr txBox="1"/>
          <p:nvPr/>
        </p:nvSpPr>
        <p:spPr>
          <a:xfrm>
            <a:off x="1117340" y="1927792"/>
            <a:ext cx="91836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 estratégias gerais de Satanás são: manter as pessoas na escuridão, na indiferença, no descuido, na indolência, no apetite desenfreado, na autogratificação,</a:t>
            </a:r>
          </a:p>
        </p:txBody>
      </p:sp>
    </p:spTree>
    <p:extLst>
      <p:ext uri="{BB962C8B-B14F-4D97-AF65-F5344CB8AC3E}">
        <p14:creationId xmlns:p14="http://schemas.microsoft.com/office/powerpoint/2010/main" val="3378893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00608F-49B2-4C02-A484-E77DFD576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74F51A-D5B9-4823-9E90-6EBE0718F8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E93749-0861-439C-AA41-43D75F76CBF2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471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21</cp:revision>
  <dcterms:created xsi:type="dcterms:W3CDTF">2024-11-14T16:48:46Z</dcterms:created>
  <dcterms:modified xsi:type="dcterms:W3CDTF">2025-08-01T13:36:33Z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29055200.0000000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