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6" r:id="rId5"/>
    <p:sldId id="264" r:id="rId6"/>
    <p:sldId id="262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5" r:id="rId15"/>
    <p:sldId id="274" r:id="rId16"/>
  </p:sldIdLst>
  <p:sldSz cx="12192000" cy="6858000"/>
  <p:notesSz cx="6858000" cy="9144000"/>
  <p:embeddedFontLst>
    <p:embeddedFont>
      <p:font typeface="Inter" panose="020B0604020202020204" charset="0"/>
      <p:regular r:id="rId17"/>
      <p:bold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DD57C6-4BEB-2E6A-D38A-471A902415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B531921-DECF-48F1-9661-59EFAD9E64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857E0B-DF88-468F-45CB-60262F761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AAD31-CC93-4F6B-820B-87D934FE140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0E03A1-89D7-2216-D709-8A9B8ABF9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3DF9C7-EA8D-F427-A67A-5D092801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CC68-D5BE-47E6-A8C0-58421096E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6774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0F9DD6-2DB2-48CA-8986-952CCB590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978139B-86EF-487C-7199-20834D0A7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D56920A-5C21-690A-DF58-369FE4DE4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AAD31-CC93-4F6B-820B-87D934FE140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8C7ED8-0EEF-5D39-2D37-E17B8291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D5F1E8A-A9C7-64D1-EDD5-D1C9CAAE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CC68-D5BE-47E6-A8C0-58421096E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929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EBDD674-B2EE-B3A3-3A7E-AEDC0012A0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38C5161-53B9-9680-5E38-FA547483EF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F5D437-62F5-32AF-3D45-28D7233C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AAD31-CC93-4F6B-820B-87D934FE140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BC532E6-4479-6046-4BE5-AFB6E08AD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3C7F927-D70F-E04A-7E39-644364D8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CC68-D5BE-47E6-A8C0-58421096E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7317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690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6E2D3C-14CE-46B8-B725-CE7CCFECD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7F9801-9D66-7175-0711-A52FB4026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6845E6-E803-F764-FFE6-E660D320C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AAD31-CC93-4F6B-820B-87D934FE140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B617E3-E471-2ADA-A4AE-2904D05BD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5B14B8-E8DE-D53B-60C5-3B0E95EDB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CC68-D5BE-47E6-A8C0-58421096E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8187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04741C-25D5-451C-4C1C-4EFF7099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E72F18F-6B97-D97A-61F0-BD6214AB3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99466F-9F30-BE73-6BEB-7DA0D842A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AAD31-CC93-4F6B-820B-87D934FE140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DD3467-72C6-A1E5-47E5-1D3105D2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496660-1FC9-35C3-1ACB-56A33CF6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CC68-D5BE-47E6-A8C0-58421096E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811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414C40-AF6A-24F0-1F4E-76E932E4B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B3DB23-D23B-BF02-3A9B-1AFDC5B8E5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E5032DC-F918-5B4B-3C2B-AEC83EFD6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C4F69D5-8D29-EB51-A1B1-FF92C22BF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AAD31-CC93-4F6B-820B-87D934FE140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1AFB3A1-C8D0-8692-584A-B4645A27A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234547B-67B7-7EA6-BC40-EAF4D0131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CC68-D5BE-47E6-A8C0-58421096E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4980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47C08E-364C-046B-0B47-3E1D59FA6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F4563A-E767-8333-D39C-AFABC7F1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4ADAFB6-EE3C-674E-460D-7BF7096B3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C1D3A3D-5C3C-C50F-C7DC-17D0E0C2A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6771D5E-7E40-0347-D2FF-09FA29FA04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1DE3261-C355-E4E2-7C75-F5E3864BE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AAD31-CC93-4F6B-820B-87D934FE140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15BF30D-1C17-0FCB-9EAC-FBFE8E76E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B022C6B-3BF1-C4B8-4A95-2EB2144A0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CC68-D5BE-47E6-A8C0-58421096E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8966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137B46-3146-EF8A-1E56-6F8327B2E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544CF12-19F8-FB09-A1D1-A2630DEF9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AAD31-CC93-4F6B-820B-87D934FE140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51AEA4-4D11-57BA-2243-98F5D776F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A5BEB29-1ACE-6A03-23D9-15D3D9C96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CC68-D5BE-47E6-A8C0-58421096E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1651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38DEC14-07DE-38AC-F5A6-97F05458E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AAD31-CC93-4F6B-820B-87D934FE140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E643AF4-75A2-6FFA-3A2C-C6D78F68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AB1437D-2E85-8F11-2442-B08500DE0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CC68-D5BE-47E6-A8C0-58421096E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4190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33A491-742D-6F1C-74BE-493B44E0A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7FCC56-0490-35DC-7657-A233C2129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993681A-71E6-E8D1-BB86-055C3BCA6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C71F9C2-6365-D597-9145-B406F87B4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AAD31-CC93-4F6B-820B-87D934FE140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AF9DF91-9E82-57F1-2B71-50E01751B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B38BC6-73E9-A8B2-9308-27DFAAFC4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CC68-D5BE-47E6-A8C0-58421096E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85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F8EBA8-6E32-08DD-A14D-522421CD5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D8475CB-96EA-8D72-7048-D3F930B37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BCE590-6696-87FE-9D42-F5E2A38A9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1350C0-6550-1A32-55CC-2C9E3CCB6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AAD31-CC93-4F6B-820B-87D934FE140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92F55D2-B7D6-D933-E795-EF7E52D7F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D620F47-FB0A-7A6A-6074-6A6AE7BFE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CC68-D5BE-47E6-A8C0-58421096E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9219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242AA16-BC04-D247-50BE-0BB490E1D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929D3F-FA1C-5030-935C-AA486B52D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81F7F5-B793-C352-0E46-5171E978F0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FAAD31-CC93-4F6B-820B-87D934FE140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9BA0291-650A-A543-D867-1041E3B06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77BE7F-BB78-500C-E3E6-67EF3C1E9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C9CC68-D5BE-47E6-A8C0-58421096E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674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04EB66F-7F0C-F61B-1ACE-1D3EA279A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119ED8FF-0875-0A05-2870-D434D4DF38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59FD13E-8420-E096-E3B5-FE9442BC49B4}"/>
              </a:ext>
            </a:extLst>
          </p:cNvPr>
          <p:cNvSpPr txBox="1">
            <a:spLocks/>
          </p:cNvSpPr>
          <p:nvPr/>
        </p:nvSpPr>
        <p:spPr>
          <a:xfrm>
            <a:off x="1505897" y="4328535"/>
            <a:ext cx="8844492" cy="1192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SEMPRE CORRA PARA COMPLETAR A PROVA</a:t>
            </a:r>
            <a:endParaRPr lang="pt-BR" sz="32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E20B7325-AA5F-6524-65D0-F2A00897E7A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0" y="2626343"/>
            <a:ext cx="3026118" cy="170219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3DA6D6A-1277-5B51-7429-52D7CE2A98CC}"/>
              </a:ext>
            </a:extLst>
          </p:cNvPr>
          <p:cNvSpPr txBox="1"/>
          <p:nvPr/>
        </p:nvSpPr>
        <p:spPr>
          <a:xfrm>
            <a:off x="1505897" y="5086297"/>
            <a:ext cx="94131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7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(OFERTA PLANEJADA) De Primeiro Deus a Sempre Deus.</a:t>
            </a:r>
          </a:p>
        </p:txBody>
      </p:sp>
    </p:spTree>
    <p:extLst>
      <p:ext uri="{BB962C8B-B14F-4D97-AF65-F5344CB8AC3E}">
        <p14:creationId xmlns:p14="http://schemas.microsoft.com/office/powerpoint/2010/main" val="3237122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C7045-CC60-0093-4E95-74DC58FB6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5AAC8D5B-D90B-D0BD-4296-221B39ABF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6D7B793F-8832-49D9-D598-B8D724D812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55DC4FE-EEB3-9FAA-5161-01438D72A664}"/>
              </a:ext>
            </a:extLst>
          </p:cNvPr>
          <p:cNvSpPr txBox="1"/>
          <p:nvPr/>
        </p:nvSpPr>
        <p:spPr>
          <a:xfrm>
            <a:off x="1967752" y="3013501"/>
            <a:ext cx="82564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foco da Oferta Planejada </a:t>
            </a:r>
          </a:p>
        </p:txBody>
      </p:sp>
    </p:spTree>
    <p:extLst>
      <p:ext uri="{BB962C8B-B14F-4D97-AF65-F5344CB8AC3E}">
        <p14:creationId xmlns:p14="http://schemas.microsoft.com/office/powerpoint/2010/main" val="757332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A52FF-FB94-F5E3-CDD9-F1C65929B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2778369-7FF2-8654-ADB1-E0E5A7AF9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3"/>
          <a:stretch/>
        </p:blipFill>
        <p:spPr>
          <a:xfrm>
            <a:off x="5493326" y="0"/>
            <a:ext cx="6698672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CA53C70-F4BD-1F9D-5122-E7B6758BE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1FE4C6AB-FE70-17A8-7818-4C346F643E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DBE0E09-A6D8-766E-A9E6-B1882CECCE7E}"/>
              </a:ext>
            </a:extLst>
          </p:cNvPr>
          <p:cNvSpPr txBox="1"/>
          <p:nvPr/>
        </p:nvSpPr>
        <p:spPr>
          <a:xfrm>
            <a:off x="1061910" y="1443839"/>
            <a:ext cx="459074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Devido à fidelidade de Jesus Cristo, todos que correm até alinha de chegada receberão o prêmio da vida eterna.</a:t>
            </a:r>
          </a:p>
        </p:txBody>
      </p:sp>
    </p:spTree>
    <p:extLst>
      <p:ext uri="{BB962C8B-B14F-4D97-AF65-F5344CB8AC3E}">
        <p14:creationId xmlns:p14="http://schemas.microsoft.com/office/powerpoint/2010/main" val="2214898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FC8A6-A8D9-9A03-007B-128E0333F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F044CA42-CA8A-E47F-2D19-AB3E56F63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1EFCA67C-6177-36E6-3769-3F3E533758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823C782-4E18-A1FE-599D-625FE36D981F}"/>
              </a:ext>
            </a:extLst>
          </p:cNvPr>
          <p:cNvSpPr txBox="1"/>
          <p:nvPr/>
        </p:nvSpPr>
        <p:spPr>
          <a:xfrm>
            <a:off x="1196787" y="1443841"/>
            <a:ext cx="979842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“‘Vinde, abençoados de meu Pai! Recebei como herança o Reino, o qual vos foi preparado desde a fundação do mundo’” </a:t>
            </a:r>
          </a:p>
          <a:p>
            <a:endParaRPr lang="pt-BR" sz="4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Mateus 25:34, KJA</a:t>
            </a:r>
          </a:p>
        </p:txBody>
      </p:sp>
    </p:spTree>
    <p:extLst>
      <p:ext uri="{BB962C8B-B14F-4D97-AF65-F5344CB8AC3E}">
        <p14:creationId xmlns:p14="http://schemas.microsoft.com/office/powerpoint/2010/main" val="1288706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EA5B1-C158-4DE8-F88B-404C4D482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CDA3AFD3-07D3-E61E-2AB3-A416F6250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1680D68-FB7D-6312-BDCA-64A88415F9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47EE5E4-359D-AB69-BCFA-AADA84A4316E}"/>
              </a:ext>
            </a:extLst>
          </p:cNvPr>
          <p:cNvSpPr txBox="1"/>
          <p:nvPr/>
        </p:nvSpPr>
        <p:spPr>
          <a:xfrm>
            <a:off x="1111622" y="951398"/>
            <a:ext cx="9968753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Nós mostramos que passamos da morte para a vida quando procedemos como fiéis mordomos da graça de Deus. Deus nos concedeu os Seus bens; deu-nos Sua palavra empenhada de que, se formos fiéis em nossa mordomia, depositaremos no Céu tesouros que são imperecíveis” </a:t>
            </a:r>
          </a:p>
          <a:p>
            <a:endParaRPr lang="pt-BR" sz="36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Ellen White, Mente, Caráter e Personalidade, v. 1, p. 242</a:t>
            </a:r>
          </a:p>
        </p:txBody>
      </p:sp>
    </p:spTree>
    <p:extLst>
      <p:ext uri="{BB962C8B-B14F-4D97-AF65-F5344CB8AC3E}">
        <p14:creationId xmlns:p14="http://schemas.microsoft.com/office/powerpoint/2010/main" val="2072380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D3C24-53A7-8DF3-272A-76D6B94A0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pessoa, no interior, olhando, pequeno&#10;&#10;Descrição gerada automaticamente">
            <a:extLst>
              <a:ext uri="{FF2B5EF4-FFF2-40B4-BE49-F238E27FC236}">
                <a16:creationId xmlns:a16="http://schemas.microsoft.com/office/drawing/2014/main" id="{CB284C67-802A-D623-E8F5-4B57BCFB6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5" t="29903" r="12103"/>
          <a:stretch/>
        </p:blipFill>
        <p:spPr>
          <a:xfrm>
            <a:off x="3460987" y="0"/>
            <a:ext cx="8731013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07D2B59-FD07-87EC-6B9D-126F80FC2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DC30F3F2-D4C0-CF69-336F-B13873C61D4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-5"/>
            <a:ext cx="12191998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00FA434-B9CB-5048-C736-8DC25A9797D4}"/>
              </a:ext>
            </a:extLst>
          </p:cNvPr>
          <p:cNvSpPr txBox="1"/>
          <p:nvPr/>
        </p:nvSpPr>
        <p:spPr>
          <a:xfrm>
            <a:off x="1210235" y="1320729"/>
            <a:ext cx="4150659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Jesus é o Cordeiro “que foi imolado desde a criação do Universo” </a:t>
            </a:r>
          </a:p>
          <a:p>
            <a:endParaRPr lang="pt-BR" sz="4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Apocalipse 13:8, KJA</a:t>
            </a:r>
          </a:p>
        </p:txBody>
      </p:sp>
    </p:spTree>
    <p:extLst>
      <p:ext uri="{BB962C8B-B14F-4D97-AF65-F5344CB8AC3E}">
        <p14:creationId xmlns:p14="http://schemas.microsoft.com/office/powerpoint/2010/main" val="2177703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01176-7C53-D8CD-38A5-B57E2E154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5FB1C52B-3DF2-A21A-5A73-C04D9FC7C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6BB9C454-E8B0-78A6-FC62-708E84AC4F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BA37ADD-8632-3B76-E814-BA12B8150605}"/>
              </a:ext>
            </a:extLst>
          </p:cNvPr>
          <p:cNvSpPr txBox="1"/>
          <p:nvPr/>
        </p:nvSpPr>
        <p:spPr>
          <a:xfrm>
            <a:off x="1084728" y="1413063"/>
            <a:ext cx="954741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Porquanto, Deus nos escolheu nele antes da criação do mundo, para sermos santos e irrepreensíveis em sua presença. E, em seu amor, nos predestinou para sermos adotados como filhos, por intermédio de Jesus Cristo, segundo a benevolência da sua vontade” </a:t>
            </a:r>
          </a:p>
          <a:p>
            <a:endParaRPr lang="pt-BR" sz="32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Efésios 1:4, 5, KJA.</a:t>
            </a:r>
          </a:p>
        </p:txBody>
      </p:sp>
    </p:spTree>
    <p:extLst>
      <p:ext uri="{BB962C8B-B14F-4D97-AF65-F5344CB8AC3E}">
        <p14:creationId xmlns:p14="http://schemas.microsoft.com/office/powerpoint/2010/main" val="4279825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F7308-1394-0387-3C09-F3BED6AF8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30CB1592-AFD8-2ABA-D29D-97B585ACF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0058A37-522C-65E3-4297-4FDC428D92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EC3D532-324E-E995-9CFA-F241C0530EAF}"/>
              </a:ext>
            </a:extLst>
          </p:cNvPr>
          <p:cNvSpPr txBox="1"/>
          <p:nvPr/>
        </p:nvSpPr>
        <p:spPr>
          <a:xfrm>
            <a:off x="1156447" y="2459504"/>
            <a:ext cx="96191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Onde você estaria se Jesus não tivesse cumprido seu propósito de morrer por você?</a:t>
            </a:r>
            <a:endParaRPr lang="pt-BR" sz="4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407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2E46F-4A63-6ADC-EB1D-6D2B36292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C48CADEC-7158-D926-D1B9-7135441F7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7BA14697-BD11-48D7-1A98-4F2605149E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A424A9C-71D8-10F2-F77C-9F304DE0D69C}"/>
              </a:ext>
            </a:extLst>
          </p:cNvPr>
          <p:cNvSpPr txBox="1"/>
          <p:nvPr/>
        </p:nvSpPr>
        <p:spPr>
          <a:xfrm>
            <a:off x="1178858" y="2459504"/>
            <a:ext cx="76513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corrida de John </a:t>
            </a:r>
            <a:r>
              <a:rPr lang="pt-BR" sz="60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Passohen</a:t>
            </a:r>
            <a:r>
              <a:rPr lang="pt-BR" sz="6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pt-BR" sz="60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Akhwari</a:t>
            </a:r>
            <a:endParaRPr lang="pt-BR" sz="6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450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EDA84-F24B-9817-A64A-7F642D362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16B4355E-2F4B-FE84-74FE-0DF039F70B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67"/>
          <a:stretch/>
        </p:blipFill>
        <p:spPr>
          <a:xfrm>
            <a:off x="4805647" y="0"/>
            <a:ext cx="7386349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20F6F51-EB70-8375-482C-9DE22A19B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F9F14470-C7F8-8BD7-8D5A-C4BCB8FEEE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A4E5D8D-4DED-AD82-20E9-522923C51309}"/>
              </a:ext>
            </a:extLst>
          </p:cNvPr>
          <p:cNvSpPr txBox="1"/>
          <p:nvPr/>
        </p:nvSpPr>
        <p:spPr>
          <a:xfrm>
            <a:off x="1156447" y="1166841"/>
            <a:ext cx="438374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‘Meu país não me enviou 8.000 km de distância para começar a corrida’, ele disse. Eu fui enviado para completar a prova’”.</a:t>
            </a:r>
          </a:p>
        </p:txBody>
      </p:sp>
    </p:spTree>
    <p:extLst>
      <p:ext uri="{BB962C8B-B14F-4D97-AF65-F5344CB8AC3E}">
        <p14:creationId xmlns:p14="http://schemas.microsoft.com/office/powerpoint/2010/main" val="3567332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DBF0E-8CA4-5023-BE5A-15F68074A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89B92570-43BC-CCB7-5F76-1722C227D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7781E875-2F6D-BD60-21EF-7A9FF96758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B01BF9D-854B-7D43-F54D-DAC185758C61}"/>
              </a:ext>
            </a:extLst>
          </p:cNvPr>
          <p:cNvSpPr txBox="1"/>
          <p:nvPr/>
        </p:nvSpPr>
        <p:spPr>
          <a:xfrm>
            <a:off x="1120587" y="2767280"/>
            <a:ext cx="85433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Uma vida fiel é aquela em que Deus sempre é o centro do foco.</a:t>
            </a:r>
          </a:p>
        </p:txBody>
      </p:sp>
    </p:spTree>
    <p:extLst>
      <p:ext uri="{BB962C8B-B14F-4D97-AF65-F5344CB8AC3E}">
        <p14:creationId xmlns:p14="http://schemas.microsoft.com/office/powerpoint/2010/main" val="3796846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38D5E-F72E-D546-D485-9CD2EC94A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EA3DE75E-FA9E-50BF-7766-4014DFF43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C78643BA-8C9F-74E4-7611-912F208230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57E2F5E-434B-CCE4-0F3E-365007EA075C}"/>
              </a:ext>
            </a:extLst>
          </p:cNvPr>
          <p:cNvSpPr txBox="1"/>
          <p:nvPr/>
        </p:nvSpPr>
        <p:spPr>
          <a:xfrm>
            <a:off x="1066800" y="2767280"/>
            <a:ext cx="100583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Seguir a vontade de Deus é o propósito que rege a vida do mordomo fiel.</a:t>
            </a:r>
          </a:p>
        </p:txBody>
      </p:sp>
    </p:spTree>
    <p:extLst>
      <p:ext uri="{BB962C8B-B14F-4D97-AF65-F5344CB8AC3E}">
        <p14:creationId xmlns:p14="http://schemas.microsoft.com/office/powerpoint/2010/main" val="38804922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D1D322-73EA-41C4-B8D3-4A9D3A039D63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2.xml><?xml version="1.0" encoding="utf-8"?>
<ds:datastoreItem xmlns:ds="http://schemas.openxmlformats.org/officeDocument/2006/customXml" ds:itemID="{4F505B25-EF69-4B77-A9A9-49B46B5602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22BEBC-24CE-4B3B-BBB2-A49E58BF22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287</Words>
  <Application>Microsoft Office PowerPoint</Application>
  <PresentationFormat>Widescreen</PresentationFormat>
  <Paragraphs>21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3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Rafael De Almeida Gonçales</dc:creator>
  <cp:lastModifiedBy>EA - Rafael De Almeida Gonçales</cp:lastModifiedBy>
  <cp:revision>13</cp:revision>
  <dcterms:created xsi:type="dcterms:W3CDTF">2024-12-10T13:43:55Z</dcterms:created>
  <dcterms:modified xsi:type="dcterms:W3CDTF">2025-08-01T13:26:53Z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29068100.0000000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