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65" r:id="rId6"/>
    <p:sldId id="264" r:id="rId7"/>
    <p:sldId id="274" r:id="rId8"/>
    <p:sldId id="266" r:id="rId9"/>
    <p:sldId id="267" r:id="rId10"/>
    <p:sldId id="275" r:id="rId11"/>
    <p:sldId id="268" r:id="rId12"/>
    <p:sldId id="276" r:id="rId13"/>
    <p:sldId id="277" r:id="rId14"/>
    <p:sldId id="278" r:id="rId15"/>
    <p:sldId id="270" r:id="rId16"/>
  </p:sldIdLst>
  <p:sldSz cx="12192000" cy="6858000"/>
  <p:notesSz cx="6858000" cy="9144000"/>
  <p:embeddedFontLst>
    <p:embeddedFont>
      <p:font typeface="Inter" panose="020B0604020202020204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D2083-6386-ED17-E6FE-F11C2131B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C8882E-FF1F-7BC6-42C5-E08AA1EFC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F531DC-E3AB-F3F7-9AC3-4B1B4B050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FA2497-7B1B-4509-AFBC-AD65976D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450DA5-7F07-266B-FCE0-C6624CDE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28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077ACD-36E8-8FBA-7DEE-38620AE27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0380E2-4605-AE3C-99BC-A42C66D85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29AFA1-754D-3290-718A-9D942963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A60D9C-3F6F-3491-94DD-9D5AEF83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0C9524-6821-3D53-E0D1-E341B987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9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54B479-B511-6248-ACAF-FB5BF6DCA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000E37A-7970-9A53-31BE-E2ADB12CA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BF3450-0CEC-7C49-20E7-4D484587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D96B97-9E5E-7180-FD5C-461F9293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78C5F9-A232-AA49-B9A4-EC2705B2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3371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73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17F63-9373-0A8E-694D-CDF002AD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6581B2-78A0-CEED-9A18-5EB8BDEDF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BEF1AD-7605-6623-9AC6-D7980C33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AA5359-5394-DED5-BAFB-C88E3B64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7821AA-6571-B26B-94D6-FD8D8DC2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08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D9DD-B948-3409-2C1F-F6DA9B8F3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8B1F07-1F49-C366-B59D-80728CCF1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DEE328-43A2-6305-FAB7-652E04C2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B21BDC-6BF9-4A50-29A4-F3AA37C07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B07511-6A12-B865-90B0-7BBDFDBE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26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25D757-8281-8CDF-DD8E-D70D9D0D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356672-A898-1FA0-2086-DBC2F9BFD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98000A-653E-06D7-82C2-57170DAB5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7E028D-EE7A-FECA-F71A-C43DDFC3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2BF5E7-B2EB-1DE8-E680-429B6FAA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2C7E5E-9F7A-7DAB-DF76-8B1DDF1D3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842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C120A-E383-164D-065A-64E0E0E6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EB03F7-D378-D439-DB7C-D685054C0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DCA4B04-9F41-BF8A-68A3-3382E474A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5F4E554-7CDC-EE0B-D85A-180497B3D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2C7BC91-B06A-3CD5-1CD8-F96A6C1897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38F787B-0E12-6E0B-DE37-E37A11553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3DADF0E-34F1-89F8-9255-FB6C959F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0DD0D41-3DB8-0D40-4082-4CA782E4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10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D5446-850D-ED07-9179-B9067711E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95CAAB-5392-9F13-B255-DB0FF82A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1ACE4AD-91A8-D67A-1527-D9F82AC55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16B7FD5-6634-E5C4-8D49-7046977A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98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4CCE3C2-210D-411E-2D18-5E56F318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C77C80-72A8-3EE7-F69B-F31AB8CB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F4B94A-6955-7530-F1B4-79F01C68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31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9EE80-28A1-AF42-ED37-FBE11F5D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AD04FF-EC95-E25D-4D6D-56C158B64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811B9C-AB4C-B32F-D93C-4316A81E4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4595D1-A41A-F91A-05E2-B7EA727A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DBECE9-ABE9-A011-713C-773B16989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AB8F334-6D52-9DD3-B1F5-7837A323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71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37B5D9-42A1-31A4-ECAE-C339942DA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BAE184B-2C36-3FDA-3914-7FBBE7EAE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6D2D18-7CBE-D448-C26C-8DF23BB73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4726C5-6804-081C-949F-4552BA30C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9451407-378A-8B26-75D6-C980BE38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79A26F-6435-C6FB-C597-699A3BE92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15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ACDA7BC-6822-8B25-7CF2-3832EAE4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5BDDFA-DBFA-C0AD-F442-D420109A1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F05768-FBDE-6F7D-4EF8-20583C22C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EE334-9EBD-4119-BC63-7712F80DE9A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582895-A23D-29BB-066D-792699CB6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2AF354-D416-A530-ACE7-923877A08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C3996D-AFA5-49A4-9D5D-04C46397B3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36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no interior, mulher, comida&#10;&#10;Descrição gerada automaticamente">
            <a:extLst>
              <a:ext uri="{FF2B5EF4-FFF2-40B4-BE49-F238E27FC236}">
                <a16:creationId xmlns:a16="http://schemas.microsoft.com/office/drawing/2014/main" id="{99FF65AA-5C50-BE62-0C92-6E6649AD6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00C8573-D7FA-852A-0FD7-6C833BD6058B}"/>
              </a:ext>
            </a:extLst>
          </p:cNvPr>
          <p:cNvSpPr txBox="1">
            <a:spLocks/>
          </p:cNvSpPr>
          <p:nvPr/>
        </p:nvSpPr>
        <p:spPr>
          <a:xfrm>
            <a:off x="1022569" y="4001133"/>
            <a:ext cx="10146860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OFERTAS MISSIONÁRIAS PERGUNTAS E RESPOSTAS</a:t>
            </a:r>
            <a:endParaRPr lang="pt-BR" sz="2132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2806AC32-B3AE-0C63-0482-AED7444B57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85F6879F-8ADD-6345-21C4-3EBEF5A77C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8A744-832A-5428-D572-3B78F6557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49AD8396-45DB-A1FB-8510-DC8460627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8058C0EA-334A-AFBB-F5FD-246FAB7C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24F7E84-BE32-FBAF-1BA4-3AE84BDEF1B5}"/>
              </a:ext>
            </a:extLst>
          </p:cNvPr>
          <p:cNvSpPr txBox="1"/>
          <p:nvPr/>
        </p:nvSpPr>
        <p:spPr>
          <a:xfrm>
            <a:off x="1173016" y="843677"/>
            <a:ext cx="984596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QUE TEM SIDO FEITO COM OS PROJETOS DA OFERTA DO DÉCIMO TERCEIRO SÁBADO DESDE 1912?</a:t>
            </a:r>
          </a:p>
        </p:txBody>
      </p:sp>
    </p:spTree>
    <p:extLst>
      <p:ext uri="{BB962C8B-B14F-4D97-AF65-F5344CB8AC3E}">
        <p14:creationId xmlns:p14="http://schemas.microsoft.com/office/powerpoint/2010/main" val="4140957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13E66-5EFA-6E32-AC3E-25640EC98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5D9CBA53-573A-9CB8-449C-935384F90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EB7D25E9-8E86-D98F-46AB-02F7441865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5D4D357-1BF9-4C65-E47B-763BD9680A87}"/>
              </a:ext>
            </a:extLst>
          </p:cNvPr>
          <p:cNvSpPr txBox="1"/>
          <p:nvPr/>
        </p:nvSpPr>
        <p:spPr>
          <a:xfrm>
            <a:off x="1093964" y="889843"/>
            <a:ext cx="1000407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 ALGUÉM VIVE EM UM TERRITÓRIO QUE SEGUE O PLANO DE OFERTAS COMBINADAS (COP), COMO ESSA PESSOA PARTICIPA NAS OFERTAS MISSIONÁRIAS?</a:t>
            </a:r>
          </a:p>
        </p:txBody>
      </p:sp>
    </p:spTree>
    <p:extLst>
      <p:ext uri="{BB962C8B-B14F-4D97-AF65-F5344CB8AC3E}">
        <p14:creationId xmlns:p14="http://schemas.microsoft.com/office/powerpoint/2010/main" val="2505010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B0CA5-7046-EC7C-7234-ADE0D39DA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C1FAF2F-99D4-43F7-B33B-1C99BDCBD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1F4E7BD-7B88-EBB0-7E36-B1149F0BAD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D127E22-50BD-3742-F96A-E911BB636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412" y="1293151"/>
            <a:ext cx="4353174" cy="427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61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C449E-B21D-E8CA-81A4-CFA10E625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0535F972-DC31-7152-DA89-153F5C468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5DDC5728-520A-0220-8B86-D70AFCAA61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2FC2EE8-EFCC-D169-F942-55C2880B2DCD}"/>
              </a:ext>
            </a:extLst>
          </p:cNvPr>
          <p:cNvSpPr txBox="1"/>
          <p:nvPr/>
        </p:nvSpPr>
        <p:spPr>
          <a:xfrm>
            <a:off x="1080654" y="1720840"/>
            <a:ext cx="94949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QUE SÃO AS OFERTAS MISSIONÁRIAS?</a:t>
            </a:r>
          </a:p>
        </p:txBody>
      </p:sp>
    </p:spTree>
    <p:extLst>
      <p:ext uri="{BB962C8B-B14F-4D97-AF65-F5344CB8AC3E}">
        <p14:creationId xmlns:p14="http://schemas.microsoft.com/office/powerpoint/2010/main" val="2683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EA5B1-C158-4DE8-F88B-404C4D482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DA3AFD3-07D3-E61E-2AB3-A416F625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680D68-FB7D-6312-BDCA-64A88415F9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3E87A60-CCF9-6FC6-F2F5-F7255D4B4E7B}"/>
              </a:ext>
            </a:extLst>
          </p:cNvPr>
          <p:cNvSpPr txBox="1"/>
          <p:nvPr/>
        </p:nvSpPr>
        <p:spPr>
          <a:xfrm>
            <a:off x="997527" y="1843950"/>
            <a:ext cx="993832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Nossas ofertas missionárias são o combustível que impulsionam quase que cada aspecto da ação missionária. Sem esse combustível, nossos melhores esforços são prejudicados</a:t>
            </a:r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8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26BF2-1CB1-A67C-5557-A5FB4E997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FA707E06-91A5-83BE-254A-8E72E62B8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D0C47D2D-C8EC-FA37-22B8-9755ABC556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2386935-3532-EEC9-1934-7FF57464DCA7}"/>
              </a:ext>
            </a:extLst>
          </p:cNvPr>
          <p:cNvSpPr txBox="1"/>
          <p:nvPr/>
        </p:nvSpPr>
        <p:spPr>
          <a:xfrm>
            <a:off x="1163782" y="1351508"/>
            <a:ext cx="98644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QUANDO FOI COLETADA A PRIMEIRA OFERTA MISSIONÁRIA E PARA QUAL PROPÓSITO?</a:t>
            </a:r>
          </a:p>
        </p:txBody>
      </p:sp>
    </p:spTree>
    <p:extLst>
      <p:ext uri="{BB962C8B-B14F-4D97-AF65-F5344CB8AC3E}">
        <p14:creationId xmlns:p14="http://schemas.microsoft.com/office/powerpoint/2010/main" val="4196935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5AE51-F9DF-E403-70B6-E8AFB87B2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AC8F00EA-73C5-CB5D-F132-223AAB447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76BDD3A-DC8B-367F-5233-53A7B74BD4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26DB45D-4FC8-4B19-EAE1-B55536F9A08A}"/>
              </a:ext>
            </a:extLst>
          </p:cNvPr>
          <p:cNvSpPr txBox="1"/>
          <p:nvPr/>
        </p:nvSpPr>
        <p:spPr>
          <a:xfrm>
            <a:off x="1029853" y="1997839"/>
            <a:ext cx="101322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Em 1885, 32 anos após a fundação da primeira Escola Sabatina, a Escola Sabatina de Oakland, Califórnia, doou toda sua arrecadação do primeiro trimestre para apoiar a Missão Australiana. </a:t>
            </a:r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3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A66C7-5D37-B266-1A39-BC2C1090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146A5B05-82A1-CAFC-E82D-9CE2326D5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9417506-052F-99FC-ABDF-1AD37FDB93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BE744C4-641E-2818-A3B8-5CDA451F3CAF}"/>
              </a:ext>
            </a:extLst>
          </p:cNvPr>
          <p:cNvSpPr txBox="1"/>
          <p:nvPr/>
        </p:nvSpPr>
        <p:spPr>
          <a:xfrm>
            <a:off x="1108363" y="2274838"/>
            <a:ext cx="99752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Como resultado, em 10 de maio de 1885, dois missionários partiram de São Francisco para estabelecer uma missão na Austrália.</a:t>
            </a:r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2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E58BB-79E2-6701-A271-60AA94A3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AD6E587E-E99E-E585-3F8A-1FBF6A519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4129B498-401A-D2AB-6E30-0A46276E13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5D81E4B-BAF3-F761-8781-335F9665C18B}"/>
              </a:ext>
            </a:extLst>
          </p:cNvPr>
          <p:cNvSpPr txBox="1"/>
          <p:nvPr/>
        </p:nvSpPr>
        <p:spPr>
          <a:xfrm>
            <a:off x="1173016" y="1720840"/>
            <a:ext cx="98459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QUAL FOI O PRIMEIRO PROJETO DA ESCOLA SABATINA?</a:t>
            </a:r>
          </a:p>
        </p:txBody>
      </p:sp>
    </p:spTree>
    <p:extLst>
      <p:ext uri="{BB962C8B-B14F-4D97-AF65-F5344CB8AC3E}">
        <p14:creationId xmlns:p14="http://schemas.microsoft.com/office/powerpoint/2010/main" val="541525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29662-2A88-2A2F-A79C-ACA3B8D68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Barco a vela navegando na água&#10;&#10;Descrição gerada automaticamente">
            <a:extLst>
              <a:ext uri="{FF2B5EF4-FFF2-40B4-BE49-F238E27FC236}">
                <a16:creationId xmlns:a16="http://schemas.microsoft.com/office/drawing/2014/main" id="{9ACED828-BA5D-0322-0F56-BA28AD23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-1"/>
            <a:ext cx="6858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EA790B0E-049C-6B09-5566-1685A02E0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A2AE1775-8470-9F07-36B8-D0F1874401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9D83663-5962-3F48-2C69-3060785BB101}"/>
              </a:ext>
            </a:extLst>
          </p:cNvPr>
          <p:cNvSpPr txBox="1"/>
          <p:nvPr/>
        </p:nvSpPr>
        <p:spPr>
          <a:xfrm>
            <a:off x="1228164" y="1166841"/>
            <a:ext cx="38817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Pitcairn 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foi uma escuna construída em 1890 para a Igreja Adventista do Sétimo Dia e destinada ao trabalho missionário no Sul do Pacífico.</a:t>
            </a:r>
          </a:p>
        </p:txBody>
      </p:sp>
    </p:spTree>
    <p:extLst>
      <p:ext uri="{BB962C8B-B14F-4D97-AF65-F5344CB8AC3E}">
        <p14:creationId xmlns:p14="http://schemas.microsoft.com/office/powerpoint/2010/main" val="363975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7CC67-E7D7-B864-EB0D-ACC78388F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215F9D17-0AFD-22FE-0853-D7A0DC6F8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D93CFF8D-9347-554C-0AE5-57A2EB63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51FE097-44F6-7F64-D788-D09F010B7288}"/>
              </a:ext>
            </a:extLst>
          </p:cNvPr>
          <p:cNvSpPr txBox="1"/>
          <p:nvPr/>
        </p:nvSpPr>
        <p:spPr>
          <a:xfrm>
            <a:off x="1173016" y="1720840"/>
            <a:ext cx="98459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QUAL FOI O PRIMEIRO PROJETO DA ESCOLA SABATINA?</a:t>
            </a:r>
          </a:p>
        </p:txBody>
      </p:sp>
    </p:spTree>
    <p:extLst>
      <p:ext uri="{BB962C8B-B14F-4D97-AF65-F5344CB8AC3E}">
        <p14:creationId xmlns:p14="http://schemas.microsoft.com/office/powerpoint/2010/main" val="7243703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5075A7-F31F-40B4-BB18-C3E276416474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8999DB04-52CE-4599-ABC4-A8D8897926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CCF79D-6890-4A35-95BE-0C5F2D21AA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190</Words>
  <Application>Microsoft Office PowerPoint</Application>
  <PresentationFormat>Widescreen</PresentationFormat>
  <Paragraphs>11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EA - Rafael De Almeida Gonçales</cp:lastModifiedBy>
  <cp:revision>7</cp:revision>
  <dcterms:created xsi:type="dcterms:W3CDTF">2024-12-09T20:14:51Z</dcterms:created>
  <dcterms:modified xsi:type="dcterms:W3CDTF">2025-08-01T13:25:29Z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29067800.0000000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