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sldIdLst>
    <p:sldId id="256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9144000"/>
  <p:embeddedFontLst>
    <p:embeddedFont>
      <p:font typeface="Inter" panose="020B0604020202020204" charset="0"/>
      <p:regular r:id="rId13"/>
      <p:bold r:id="rId14"/>
    </p:embeddedFont>
    <p:embeddedFont>
      <p:font typeface="Roboto" panose="02000000000000000000" pitchFamily="2" charset="0"/>
      <p:regular r:id="rId15"/>
      <p:bold r:id="rId16"/>
      <p:italic r:id="rId17"/>
      <p:boldItalic r:id="rId18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3E9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5.fntdata"/><Relationship Id="rId2" Type="http://schemas.openxmlformats.org/officeDocument/2006/relationships/customXml" Target="../customXml/item2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B8F9BE-C9FF-8CF6-C97A-7CB0FB4465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6A6FE58-DAC6-6A4B-5A0B-FF3C31C861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DEA2E68-6628-7F6B-AED3-CEDBB7E4C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115F8-B2F4-4F0C-A57D-A35C5619DB8B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0A8E17B-9037-BEA4-750A-7EB08D9AE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448E61B-0BFD-3444-D250-D28BEBBC8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77B67-9EF5-4B19-88CB-05BE54D29E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8499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0320A6-91FA-F76F-3ED9-08B351FFE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CAC49F1-9852-EAA8-CC1A-1739689AD9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80AF26E-6723-DFE5-0636-ABC064CDE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115F8-B2F4-4F0C-A57D-A35C5619DB8B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A0794C0-3E78-78BD-8F97-A3E07396D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E9FACBC-12B5-261C-C584-BF1D63D7D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77B67-9EF5-4B19-88CB-05BE54D29E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0244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CCAF3E2-932E-2A39-6174-DE5CA83CA0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22CEF2D-DFAA-BB2B-E907-7948ECE2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A30548A-364C-97D4-365E-5EA22CBC4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115F8-B2F4-4F0C-A57D-A35C5619DB8B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FA7E838-7529-8188-F8EB-6E5B17956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FF5E325-5B21-5489-D1C7-F0BBBCEA7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77B67-9EF5-4B19-88CB-05BE54D29E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8987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o e versic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8460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398677-009C-330A-B03B-69C6901EC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F983780-98F2-03FB-3466-0420CB0F8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48CB4C-9B16-3E51-FC8B-245176FD3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115F8-B2F4-4F0C-A57D-A35C5619DB8B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4290083-0A67-4BC2-9112-A62962E79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A55D208-A756-4085-A514-B9CC5258F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77B67-9EF5-4B19-88CB-05BE54D29E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6951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C990B8-D9AD-19B0-0110-AD9F72F3D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195FF07-CF38-1503-9BE5-9024B7D4D1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101FAC0-8BE4-D916-0B79-A42F3E54D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115F8-B2F4-4F0C-A57D-A35C5619DB8B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5F1D415-1C0D-2C17-4A8C-0FF52FF4B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56307E3-8712-BF10-CAB4-7A625D30E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77B67-9EF5-4B19-88CB-05BE54D29E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9160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3C0F4B-42AE-FD3E-9C19-386E302F1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5868048-862B-B45A-B944-E8AC018414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9ABE808-E7C2-63D4-61BD-E6A1E0312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375522A-DF3D-95AC-0127-99475BB47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115F8-B2F4-4F0C-A57D-A35C5619DB8B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C84720F-C701-4566-38DE-F95F2D1FD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466513B-6D09-7841-81EE-96D7694B0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77B67-9EF5-4B19-88CB-05BE54D29E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615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FC1F1B-1870-679C-2EDB-0B699CDD1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0D83729-4D5E-6DFD-67D0-64C5EB1BE0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7222224-A276-7A35-BF45-64560D3B67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3C68870-5330-4BDF-7419-7543B7A126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D68571F-274A-2480-A447-5DC2C04545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FBAE20E-EAB4-D856-5435-1F21580BA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115F8-B2F4-4F0C-A57D-A35C5619DB8B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698315E-DCA5-72FF-9799-44F84ADB2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432E886-979A-5AE5-F939-779798B91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77B67-9EF5-4B19-88CB-05BE54D29E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9991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4572E5-72A6-DE41-D488-A74DDAE46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D38D061-6789-D569-0661-E80ECFA48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115F8-B2F4-4F0C-A57D-A35C5619DB8B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0EDE1FF-E613-D077-2A75-63FD8E812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E95980C-C871-6BA9-552D-7A015E5B8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77B67-9EF5-4B19-88CB-05BE54D29E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109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623D827-B8E0-67C3-947F-10FAD48E7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115F8-B2F4-4F0C-A57D-A35C5619DB8B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188B23B-D71E-51D0-7E7D-0E846DEC4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E87CA8D-8808-5433-4DED-6712ECFA3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77B67-9EF5-4B19-88CB-05BE54D29E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7356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EEB939-B8A6-BC7A-9636-41C970EBB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E22DFD7-FB5B-6E42-64C5-02787EA11D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CCBE779-7036-049C-3764-AFD594DF29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A6EC1E2-ED7D-C7A0-CDA0-A2BC8D4CA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115F8-B2F4-4F0C-A57D-A35C5619DB8B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BFF0445-44FD-6190-63F3-95055191F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DD6AB90-60F0-6CCE-3BE3-FC8CC3D0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77B67-9EF5-4B19-88CB-05BE54D29E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7055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EA1E83-B1BC-6196-2474-BFD8D7081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32EFC20-68BB-C78C-86E8-95E4D16F3B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D375B2E-CBAD-9639-27AE-F73F80EFD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862599C-21ED-8509-2785-CCF849200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115F8-B2F4-4F0C-A57D-A35C5619DB8B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3C6AFD7-49D1-A14A-77CE-BE8C25B34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90E5638-1822-7B05-FA1B-606E1105A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77B67-9EF5-4B19-88CB-05BE54D29E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0803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4FF9D92-D61F-45A4-CC0A-1EF24E5EC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ACD1C8E-7279-1549-E36D-46D72F89E5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E83C974-6767-4304-0155-28BAE898EA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9115F8-B2F4-4F0C-A57D-A35C5619DB8B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6A15A10-E764-836C-3449-4870FCE438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4375BD4-1DB4-9917-FC08-D615CB8B30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177B67-9EF5-4B19-88CB-05BE54D29E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1186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14">
            <a:extLst>
              <a:ext uri="{FF2B5EF4-FFF2-40B4-BE49-F238E27FC236}">
                <a16:creationId xmlns:a16="http://schemas.microsoft.com/office/drawing/2014/main" id="{14642969-43E1-6874-D325-8E4E306FED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1" t="8639" b="80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E2D871AD-6359-DAA6-4173-F45ED15B3EE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alpha val="61000"/>
                </a:schemeClr>
              </a:gs>
              <a:gs pos="50000">
                <a:srgbClr val="E0E6EC">
                  <a:alpha val="8000"/>
                </a:srgbClr>
              </a:gs>
              <a:gs pos="100000">
                <a:schemeClr val="accent1">
                  <a:tint val="23500"/>
                  <a:satMod val="160000"/>
                  <a:alpha val="76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A9C8B18C-F197-8FF7-82EF-CA2A79DB9F4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F0CA4439-6742-F04F-EC94-F0C0435F2274}"/>
              </a:ext>
            </a:extLst>
          </p:cNvPr>
          <p:cNvSpPr txBox="1">
            <a:spLocks/>
          </p:cNvSpPr>
          <p:nvPr/>
        </p:nvSpPr>
        <p:spPr>
          <a:xfrm>
            <a:off x="1664143" y="4169086"/>
            <a:ext cx="8863717" cy="11925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APOIO À MISSÃO NA IGREJA PRIMITIVA </a:t>
            </a:r>
            <a:endParaRPr lang="pt-BR" sz="19900" b="1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B91AFEB2-C34A-8294-9AA7-FA3FD373C92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940" y="2626343"/>
            <a:ext cx="3026118" cy="1702192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22675E42-9DFC-745B-5492-BF0A8EFF292A}"/>
              </a:ext>
            </a:extLst>
          </p:cNvPr>
          <p:cNvSpPr txBox="1">
            <a:spLocks/>
          </p:cNvSpPr>
          <p:nvPr/>
        </p:nvSpPr>
        <p:spPr>
          <a:xfrm>
            <a:off x="1664140" y="5063485"/>
            <a:ext cx="9523813" cy="5962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Tudo começou com um espírito de abnegação.</a:t>
            </a:r>
          </a:p>
        </p:txBody>
      </p:sp>
    </p:spTree>
    <p:extLst>
      <p:ext uri="{BB962C8B-B14F-4D97-AF65-F5344CB8AC3E}">
        <p14:creationId xmlns:p14="http://schemas.microsoft.com/office/powerpoint/2010/main" val="190588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ulher com a mão na calçada&#10;&#10;Descrição gerada automaticamente com confiança média">
            <a:extLst>
              <a:ext uri="{FF2B5EF4-FFF2-40B4-BE49-F238E27FC236}">
                <a16:creationId xmlns:a16="http://schemas.microsoft.com/office/drawing/2014/main" id="{714178FF-26AF-204F-D5FA-19A5132FD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8" y="0"/>
            <a:ext cx="6858000" cy="6858000"/>
          </a:xfrm>
          <a:prstGeom prst="rect">
            <a:avLst/>
          </a:prstGeom>
        </p:spPr>
      </p:pic>
      <p:pic>
        <p:nvPicPr>
          <p:cNvPr id="3" name="Imagem 2" descr="Imagem em preto e branco&#10;&#10;Descrição gerada automaticamente">
            <a:extLst>
              <a:ext uri="{FF2B5EF4-FFF2-40B4-BE49-F238E27FC236}">
                <a16:creationId xmlns:a16="http://schemas.microsoft.com/office/drawing/2014/main" id="{88C6E8FD-C842-6DF6-A30B-DEAF56014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9" name="Imagem 8" descr="Padrão do plano de fundo&#10;&#10;Descrição gerada automaticamente">
            <a:extLst>
              <a:ext uri="{FF2B5EF4-FFF2-40B4-BE49-F238E27FC236}">
                <a16:creationId xmlns:a16="http://schemas.microsoft.com/office/drawing/2014/main" id="{75BC8D1E-2EAC-CC48-E9A9-953D79BE0CD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ECA5DEA-9514-1A27-36A4-0F8E6415EA78}"/>
              </a:ext>
            </a:extLst>
          </p:cNvPr>
          <p:cNvSpPr txBox="1"/>
          <p:nvPr/>
        </p:nvSpPr>
        <p:spPr>
          <a:xfrm>
            <a:off x="725056" y="1259175"/>
            <a:ext cx="5019963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DAR ABUNDANTEMENTE </a:t>
            </a:r>
          </a:p>
          <a:p>
            <a:endParaRPr lang="pt-BR" sz="32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 perfeito exemplo de generosidade que Jesus mostrou a Seus discípulos foi o da viúva no templo. </a:t>
            </a:r>
          </a:p>
          <a:p>
            <a:endParaRPr lang="pt-BR" sz="28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Marcos 12:43</a:t>
            </a:r>
          </a:p>
        </p:txBody>
      </p:sp>
    </p:spTree>
    <p:extLst>
      <p:ext uri="{BB962C8B-B14F-4D97-AF65-F5344CB8AC3E}">
        <p14:creationId xmlns:p14="http://schemas.microsoft.com/office/powerpoint/2010/main" val="3134058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977AF-D0DC-F8B5-BE36-7113117F9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38843543-FDE4-AE0D-8BCA-B3E4D8EFB3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6E1404A1-28BD-2588-8FDF-33729A02ED0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8B5CF34-DFC7-8124-B735-73D6C3301758}"/>
              </a:ext>
            </a:extLst>
          </p:cNvPr>
          <p:cNvSpPr txBox="1"/>
          <p:nvPr/>
        </p:nvSpPr>
        <p:spPr>
          <a:xfrm>
            <a:off x="1057562" y="1843950"/>
            <a:ext cx="911167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Temos alguma dúvida de que Deus proveu-lhes para as necessidades? Esse é o tipo de dependência que Jesus queria que Seus discípulos experimentassem.</a:t>
            </a:r>
          </a:p>
        </p:txBody>
      </p:sp>
    </p:spTree>
    <p:extLst>
      <p:ext uri="{BB962C8B-B14F-4D97-AF65-F5344CB8AC3E}">
        <p14:creationId xmlns:p14="http://schemas.microsoft.com/office/powerpoint/2010/main" val="3069551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AB681-4F4F-6369-0A69-86C07D8DB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CB463DB0-48C2-51E4-F2E4-912BD92D1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30A3E5C0-7D42-B74A-7F16-79635994236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1EE33B3-3782-01B4-679A-A664DA418722}"/>
              </a:ext>
            </a:extLst>
          </p:cNvPr>
          <p:cNvSpPr txBox="1"/>
          <p:nvPr/>
        </p:nvSpPr>
        <p:spPr>
          <a:xfrm>
            <a:off x="997527" y="2151727"/>
            <a:ext cx="913476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“tinham tudo em comum. Vendiam suas propriedades e bens” </a:t>
            </a:r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Atos 2:44-45</a:t>
            </a:r>
            <a:endParaRPr lang="pt-BR" sz="32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endParaRPr lang="pt-BR" sz="32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Primeiro eles deram o </a:t>
            </a:r>
            <a:r>
              <a:rPr lang="pt-BR" sz="3200" b="1" dirty="0">
                <a:solidFill>
                  <a:schemeClr val="accent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coração</a:t>
            </a:r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ao Senhor. Esse é o modelo bíblico de mordomia radical!</a:t>
            </a:r>
          </a:p>
        </p:txBody>
      </p:sp>
    </p:spTree>
    <p:extLst>
      <p:ext uri="{BB962C8B-B14F-4D97-AF65-F5344CB8AC3E}">
        <p14:creationId xmlns:p14="http://schemas.microsoft.com/office/powerpoint/2010/main" val="1905966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70A46-5B33-B01B-8A7C-8DAC41A42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esenho de rosto de pessoa&#10;&#10;Descrição gerada automaticamente com confiança média">
            <a:extLst>
              <a:ext uri="{FF2B5EF4-FFF2-40B4-BE49-F238E27FC236}">
                <a16:creationId xmlns:a16="http://schemas.microsoft.com/office/drawing/2014/main" id="{BB385B35-E911-ADB7-7C60-AE75E2446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A45EB904-5DCE-B3FB-7510-14284ABE1A70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tx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Padrão do plano de fundo&#10;&#10;Descrição gerada automaticamente">
            <a:extLst>
              <a:ext uri="{FF2B5EF4-FFF2-40B4-BE49-F238E27FC236}">
                <a16:creationId xmlns:a16="http://schemas.microsoft.com/office/drawing/2014/main" id="{F5136E47-A152-AC49-295D-372A4C7DAE0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-2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91F2336-FD1B-FA14-A964-86D1E240FD3A}"/>
              </a:ext>
            </a:extLst>
          </p:cNvPr>
          <p:cNvSpPr txBox="1"/>
          <p:nvPr/>
        </p:nvSpPr>
        <p:spPr>
          <a:xfrm>
            <a:off x="619106" y="4126752"/>
            <a:ext cx="610496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F7F3E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Os Dois Modelos de sustento da Missão</a:t>
            </a:r>
          </a:p>
          <a:p>
            <a:pPr>
              <a:buFont typeface="+mj-lt"/>
              <a:buAutoNum type="arabicPeriod"/>
            </a:pPr>
            <a:r>
              <a:rPr lang="pt-BR" sz="2800" dirty="0">
                <a:solidFill>
                  <a:srgbClr val="F7F3E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Missão patrocinada por aqueles que compunham o corpo de Cristo.</a:t>
            </a:r>
          </a:p>
          <a:p>
            <a:pPr>
              <a:buFont typeface="+mj-lt"/>
              <a:buAutoNum type="arabicPeriod"/>
            </a:pPr>
            <a:r>
              <a:rPr lang="pt-BR" sz="2800" dirty="0">
                <a:solidFill>
                  <a:srgbClr val="F7F3E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Missionário de sustento próprio</a:t>
            </a:r>
          </a:p>
        </p:txBody>
      </p:sp>
    </p:spTree>
    <p:extLst>
      <p:ext uri="{BB962C8B-B14F-4D97-AF65-F5344CB8AC3E}">
        <p14:creationId xmlns:p14="http://schemas.microsoft.com/office/powerpoint/2010/main" val="1943365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2A67B-F314-FD90-16D1-11D572CB8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09692A08-2F07-C2DF-2548-36DE7CF8CB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EA7CF66B-D48E-9D16-42B1-DED9071FAA8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6E0913A-D90D-DBCD-62FA-A684C402DA0F}"/>
              </a:ext>
            </a:extLst>
          </p:cNvPr>
          <p:cNvSpPr txBox="1"/>
          <p:nvPr/>
        </p:nvSpPr>
        <p:spPr>
          <a:xfrm>
            <a:off x="1027544" y="1843950"/>
            <a:ext cx="1013691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Em alguns países não é permitida a entrada de missionários </a:t>
            </a:r>
            <a:r>
              <a:rPr lang="pt-BR" sz="4000" b="1" dirty="0">
                <a:solidFill>
                  <a:schemeClr val="accent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“regulares” </a:t>
            </a:r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remunerados. Os missionários de sustento próprio, são assim necessários.</a:t>
            </a:r>
          </a:p>
        </p:txBody>
      </p:sp>
    </p:spTree>
    <p:extLst>
      <p:ext uri="{BB962C8B-B14F-4D97-AF65-F5344CB8AC3E}">
        <p14:creationId xmlns:p14="http://schemas.microsoft.com/office/powerpoint/2010/main" val="3977023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6EA5B1-C158-4DE8-F88B-404C4D482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CDA3AFD3-07D3-E61E-2AB3-A416F6250D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51680D68-FB7D-6312-BDCA-64A88415F97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5373FDE-D5D4-9BBA-8F37-212C0350FD9B}"/>
              </a:ext>
            </a:extLst>
          </p:cNvPr>
          <p:cNvSpPr txBox="1"/>
          <p:nvPr/>
        </p:nvSpPr>
        <p:spPr>
          <a:xfrm>
            <a:off x="969817" y="2151727"/>
            <a:ext cx="981825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Os macedônios em sua </a:t>
            </a:r>
            <a:r>
              <a:rPr lang="pt-BR" sz="4000" b="1" dirty="0">
                <a:solidFill>
                  <a:schemeClr val="accent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“extrema pobreza”</a:t>
            </a:r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não apenas eles deram ofertas voluntárias </a:t>
            </a:r>
            <a:r>
              <a:rPr lang="pt-BR" sz="4000" b="1" dirty="0">
                <a:solidFill>
                  <a:schemeClr val="accent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“quanto podiam”, </a:t>
            </a:r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mas “até além do que podiam”.</a:t>
            </a:r>
          </a:p>
        </p:txBody>
      </p:sp>
    </p:spTree>
    <p:extLst>
      <p:ext uri="{BB962C8B-B14F-4D97-AF65-F5344CB8AC3E}">
        <p14:creationId xmlns:p14="http://schemas.microsoft.com/office/powerpoint/2010/main" val="2072380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C449E-B21D-E8CA-81A4-CFA10E625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Forma&#10;&#10;Descrição gerada automaticamente">
            <a:extLst>
              <a:ext uri="{FF2B5EF4-FFF2-40B4-BE49-F238E27FC236}">
                <a16:creationId xmlns:a16="http://schemas.microsoft.com/office/drawing/2014/main" id="{0535F972-DC31-7152-DA89-153F5C468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2FC2EE8-EFCC-D169-F942-55C2880B2DCD}"/>
              </a:ext>
            </a:extLst>
          </p:cNvPr>
          <p:cNvSpPr txBox="1"/>
          <p:nvPr/>
        </p:nvSpPr>
        <p:spPr>
          <a:xfrm>
            <a:off x="1145309" y="1905506"/>
            <a:ext cx="864523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600" b="1" dirty="0">
                <a:solidFill>
                  <a:srgbClr val="F7F3E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COMO PODEMOS DAR ALÉM DE NOSSA CAPACIDADE?</a:t>
            </a:r>
          </a:p>
        </p:txBody>
      </p:sp>
    </p:spTree>
    <p:extLst>
      <p:ext uri="{BB962C8B-B14F-4D97-AF65-F5344CB8AC3E}">
        <p14:creationId xmlns:p14="http://schemas.microsoft.com/office/powerpoint/2010/main" val="2683430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39454ebdb89c9a330035c6ce0280c35a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95035f1b22a77fd3110073cb4745e8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  <SharedWithUsers xmlns="cc85661e-698c-471d-81cd-239229bffddc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3C571285-5AA0-4B1E-A557-5E538F61A9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6254c-b8c0-4e16-9669-44d49c614d61"/>
    <ds:schemaRef ds:uri="cc85661e-698c-471d-81cd-239229bff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1F720E0-C80E-4D24-A202-26BA38DC206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5E1F2BF-836A-4322-B6CF-4F3F51C5F2FC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173</Words>
  <Application>Microsoft Office PowerPoint</Application>
  <PresentationFormat>Widescreen</PresentationFormat>
  <Paragraphs>17</Paragraphs>
  <Slides>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9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EA - Rafael De Almeida Gonçales</dc:creator>
  <cp:lastModifiedBy>EA - Rafael De Almeida Gonçales</cp:lastModifiedBy>
  <cp:revision>6</cp:revision>
  <dcterms:created xsi:type="dcterms:W3CDTF">2024-12-09T19:42:39Z</dcterms:created>
  <dcterms:modified xsi:type="dcterms:W3CDTF">2025-08-01T13:18:16Z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MediaServiceImageTags">
    <vt:lpwstr/>
  </property>
  <property fmtid="{D5CDD505-2E9C-101B-9397-08002B2CF9AE}" pid="4" name="Order">
    <vt:lpwstr>29068300.0000000</vt:lpwstr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</Properties>
</file>