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59" r:id="rId6"/>
    <p:sldId id="264" r:id="rId7"/>
    <p:sldId id="281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80" r:id="rId22"/>
  </p:sldIdLst>
  <p:sldSz cx="12192000" cy="6858000"/>
  <p:notesSz cx="6858000" cy="9144000"/>
  <p:embeddedFontLst>
    <p:embeddedFont>
      <p:font typeface="Inter" panose="020B0604020202020204" charset="0"/>
      <p:regular r:id="rId23"/>
      <p:bold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3E9"/>
    <a:srgbClr val="C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315B57-C674-4DEA-8372-C19807EE6E42}" v="7" dt="2025-07-31T19:17:50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5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57315B57-C674-4DEA-8372-C19807EE6E42}"/>
    <pc:docChg chg="undo custSel addSld delSld modSld sldOrd">
      <pc:chgData name="DSA - Daiana Belén Escobar" userId="a985d929-ec43-4a68-b2d7-ba722c0a7c2e" providerId="ADAL" clId="{57315B57-C674-4DEA-8372-C19807EE6E42}" dt="2025-08-01T13:05:26.434" v="166" actId="1076"/>
      <pc:docMkLst>
        <pc:docMk/>
      </pc:docMkLst>
      <pc:sldChg chg="modSp mod">
        <pc:chgData name="DSA - Daiana Belén Escobar" userId="a985d929-ec43-4a68-b2d7-ba722c0a7c2e" providerId="ADAL" clId="{57315B57-C674-4DEA-8372-C19807EE6E42}" dt="2025-08-01T13:05:26.434" v="166" actId="1076"/>
        <pc:sldMkLst>
          <pc:docMk/>
          <pc:sldMk cId="3686821571" sldId="256"/>
        </pc:sldMkLst>
        <pc:spChg chg="mod">
          <ac:chgData name="DSA - Daiana Belén Escobar" userId="a985d929-ec43-4a68-b2d7-ba722c0a7c2e" providerId="ADAL" clId="{57315B57-C674-4DEA-8372-C19807EE6E42}" dt="2025-08-01T13:05:26.434" v="166" actId="1076"/>
          <ac:spMkLst>
            <pc:docMk/>
            <pc:sldMk cId="3686821571" sldId="256"/>
            <ac:spMk id="4" creationId="{951BB0F0-697B-B2F0-61BA-3FE0544D09DF}"/>
          </ac:spMkLst>
        </pc:spChg>
        <pc:spChg chg="mod">
          <ac:chgData name="DSA - Daiana Belén Escobar" userId="a985d929-ec43-4a68-b2d7-ba722c0a7c2e" providerId="ADAL" clId="{57315B57-C674-4DEA-8372-C19807EE6E42}" dt="2025-08-01T13:05:09.434" v="163" actId="1076"/>
          <ac:spMkLst>
            <pc:docMk/>
            <pc:sldMk cId="3686821571" sldId="256"/>
            <ac:spMk id="6" creationId="{12ABAF51-8836-6ECD-59AE-58821C45B38E}"/>
          </ac:spMkLst>
        </pc:spChg>
      </pc:sldChg>
      <pc:sldChg chg="addSp delSp modSp mod">
        <pc:chgData name="DSA - Daiana Belén Escobar" userId="a985d929-ec43-4a68-b2d7-ba722c0a7c2e" providerId="ADAL" clId="{57315B57-C674-4DEA-8372-C19807EE6E42}" dt="2025-07-31T19:17:25.274" v="152" actId="1076"/>
        <pc:sldMkLst>
          <pc:docMk/>
          <pc:sldMk cId="3134058560" sldId="259"/>
        </pc:sldMkLst>
        <pc:spChg chg="add del mod">
          <ac:chgData name="DSA - Daiana Belén Escobar" userId="a985d929-ec43-4a68-b2d7-ba722c0a7c2e" providerId="ADAL" clId="{57315B57-C674-4DEA-8372-C19807EE6E42}" dt="2025-07-31T19:09:08.843" v="87" actId="22"/>
          <ac:spMkLst>
            <pc:docMk/>
            <pc:sldMk cId="3134058560" sldId="259"/>
            <ac:spMk id="5" creationId="{9347DA17-C016-6F12-4E8B-F2C0D364C3C9}"/>
          </ac:spMkLst>
        </pc:spChg>
        <pc:spChg chg="mod">
          <ac:chgData name="DSA - Daiana Belén Escobar" userId="a985d929-ec43-4a68-b2d7-ba722c0a7c2e" providerId="ADAL" clId="{57315B57-C674-4DEA-8372-C19807EE6E42}" dt="2025-07-31T19:09:07.323" v="78" actId="14100"/>
          <ac:spMkLst>
            <pc:docMk/>
            <pc:sldMk cId="3134058560" sldId="259"/>
            <ac:spMk id="8" creationId="{D734CDEE-A738-D6F8-0203-8D07BDF12E0B}"/>
          </ac:spMkLst>
        </pc:spChg>
        <pc:picChg chg="add mod ord">
          <ac:chgData name="DSA - Daiana Belén Escobar" userId="a985d929-ec43-4a68-b2d7-ba722c0a7c2e" providerId="ADAL" clId="{57315B57-C674-4DEA-8372-C19807EE6E42}" dt="2025-07-31T19:10:01.771" v="103" actId="1076"/>
          <ac:picMkLst>
            <pc:docMk/>
            <pc:sldMk cId="3134058560" sldId="259"/>
            <ac:picMk id="3" creationId="{5E75E2BD-D751-50E2-B789-02FB53D38612}"/>
          </ac:picMkLst>
        </pc:picChg>
        <pc:picChg chg="add del mod">
          <ac:chgData name="DSA - Daiana Belén Escobar" userId="a985d929-ec43-4a68-b2d7-ba722c0a7c2e" providerId="ADAL" clId="{57315B57-C674-4DEA-8372-C19807EE6E42}" dt="2025-07-31T19:09:51.895" v="102" actId="1076"/>
          <ac:picMkLst>
            <pc:docMk/>
            <pc:sldMk cId="3134058560" sldId="259"/>
            <ac:picMk id="6" creationId="{B2F8BF50-B105-FE5D-3679-04FCDE1347AF}"/>
          </ac:picMkLst>
        </pc:picChg>
        <pc:picChg chg="mod ord">
          <ac:chgData name="DSA - Daiana Belén Escobar" userId="a985d929-ec43-4a68-b2d7-ba722c0a7c2e" providerId="ADAL" clId="{57315B57-C674-4DEA-8372-C19807EE6E42}" dt="2025-07-31T19:17:25.274" v="152" actId="1076"/>
          <ac:picMkLst>
            <pc:docMk/>
            <pc:sldMk cId="3134058560" sldId="259"/>
            <ac:picMk id="7" creationId="{2F1BAA10-0307-268C-EFAC-8AB0A353388E}"/>
          </ac:picMkLst>
        </pc:picChg>
        <pc:picChg chg="add mod ord">
          <ac:chgData name="DSA - Daiana Belén Escobar" userId="a985d929-ec43-4a68-b2d7-ba722c0a7c2e" providerId="ADAL" clId="{57315B57-C674-4DEA-8372-C19807EE6E42}" dt="2025-07-31T19:09:08.315" v="84" actId="931"/>
          <ac:picMkLst>
            <pc:docMk/>
            <pc:sldMk cId="3134058560" sldId="259"/>
            <ac:picMk id="10" creationId="{1C513020-D1DD-0B87-CC6B-88E28E05416A}"/>
          </ac:picMkLst>
        </pc:picChg>
      </pc:sldChg>
      <pc:sldChg chg="addSp modSp del mod">
        <pc:chgData name="DSA - Daiana Belén Escobar" userId="a985d929-ec43-4a68-b2d7-ba722c0a7c2e" providerId="ADAL" clId="{57315B57-C674-4DEA-8372-C19807EE6E42}" dt="2025-07-31T20:09:13.429" v="160" actId="47"/>
        <pc:sldMkLst>
          <pc:docMk/>
          <pc:sldMk cId="3437136181" sldId="265"/>
        </pc:sldMkLst>
        <pc:picChg chg="add mod ord">
          <ac:chgData name="DSA - Daiana Belén Escobar" userId="a985d929-ec43-4a68-b2d7-ba722c0a7c2e" providerId="ADAL" clId="{57315B57-C674-4DEA-8372-C19807EE6E42}" dt="2025-07-31T19:17:10.859" v="151" actId="1076"/>
          <ac:picMkLst>
            <pc:docMk/>
            <pc:sldMk cId="3437136181" sldId="265"/>
            <ac:picMk id="3" creationId="{A0E9C138-53B2-ADB1-51A5-2C95D3602D5A}"/>
          </ac:picMkLst>
        </pc:picChg>
        <pc:picChg chg="mod ord">
          <ac:chgData name="DSA - Daiana Belén Escobar" userId="a985d929-ec43-4a68-b2d7-ba722c0a7c2e" providerId="ADAL" clId="{57315B57-C674-4DEA-8372-C19807EE6E42}" dt="2025-07-31T19:17:05.226" v="148" actId="167"/>
          <ac:picMkLst>
            <pc:docMk/>
            <pc:sldMk cId="3437136181" sldId="265"/>
            <ac:picMk id="6" creationId="{ECF36249-0E4E-9D74-A5C0-76FAFE263A45}"/>
          </ac:picMkLst>
        </pc:picChg>
        <pc:picChg chg="ord">
          <ac:chgData name="DSA - Daiana Belén Escobar" userId="a985d929-ec43-4a68-b2d7-ba722c0a7c2e" providerId="ADAL" clId="{57315B57-C674-4DEA-8372-C19807EE6E42}" dt="2025-07-31T19:17:00.873" v="146" actId="171"/>
          <ac:picMkLst>
            <pc:docMk/>
            <pc:sldMk cId="3437136181" sldId="265"/>
            <ac:picMk id="7" creationId="{E9C3D5E2-A8F4-A944-6BEA-BB642903F28D}"/>
          </ac:picMkLst>
        </pc:picChg>
      </pc:sldChg>
      <pc:sldChg chg="addSp delSp modSp add mod ord">
        <pc:chgData name="DSA - Daiana Belén Escobar" userId="a985d929-ec43-4a68-b2d7-ba722c0a7c2e" providerId="ADAL" clId="{57315B57-C674-4DEA-8372-C19807EE6E42}" dt="2025-07-31T20:09:11.596" v="159"/>
        <pc:sldMkLst>
          <pc:docMk/>
          <pc:sldMk cId="2983150828" sldId="281"/>
        </pc:sldMkLst>
        <pc:spChg chg="add mod">
          <ac:chgData name="DSA - Daiana Belén Escobar" userId="a985d929-ec43-4a68-b2d7-ba722c0a7c2e" providerId="ADAL" clId="{57315B57-C674-4DEA-8372-C19807EE6E42}" dt="2025-07-31T19:17:58.470" v="157" actId="1076"/>
          <ac:spMkLst>
            <pc:docMk/>
            <pc:sldMk cId="2983150828" sldId="281"/>
            <ac:spMk id="2" creationId="{86BCFF9C-9609-D96B-6D76-E9AD3376309E}"/>
          </ac:spMkLst>
        </pc:spChg>
        <pc:spChg chg="del">
          <ac:chgData name="DSA - Daiana Belén Escobar" userId="a985d929-ec43-4a68-b2d7-ba722c0a7c2e" providerId="ADAL" clId="{57315B57-C674-4DEA-8372-C19807EE6E42}" dt="2025-07-31T19:17:49.954" v="154" actId="478"/>
          <ac:spMkLst>
            <pc:docMk/>
            <pc:sldMk cId="2983150828" sldId="281"/>
            <ac:spMk id="8" creationId="{A8BE4350-C2A2-28A8-8D3F-4ED06FA9C30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959C0C-8955-4C75-A71C-8E8820576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18197E-4A28-D723-D11F-522988B6D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31AABE-E2E3-05AD-1BD4-5C162A8EC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C288-AB68-4FB8-9256-9B0D0DD212C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D01EE8-7273-7BFC-52CD-3ECCA483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348564-A5A3-13D1-B582-698252D39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4300-7BFB-402A-A314-F05B7DD13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1250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95FFBA-6802-2020-88F1-1EDAF7FA4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702C872-596A-8FE3-6694-DD53378B9C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95A7C5-DAB3-5F90-A05E-D41981D48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C288-AB68-4FB8-9256-9B0D0DD212C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FE6FC4-3931-9619-B708-59D605E74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A0C3C7-D68A-7CF5-411D-1CBD9A62E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4300-7BFB-402A-A314-F05B7DD13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36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ADBA4E-D9F2-2B18-6D7F-C3B6CFC017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DAFA276-6BCE-2C09-74CB-16C3C7B60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6A35A9-6129-C031-34EF-3F9531ED8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C288-AB68-4FB8-9256-9B0D0DD212C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F329FC-952E-6D0B-1568-1D023F8A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516FF4-CB20-A9B3-1665-33B11AE9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4300-7BFB-402A-A314-F05B7DD13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987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896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8DC71-4F53-1BE2-5049-4A052971A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32A38E-AFFA-5D52-201C-4BF210C64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D28691-8F02-2351-D9ED-4F7A16F49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C288-AB68-4FB8-9256-9B0D0DD212C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1BDA5D-8F1C-8AF4-8F5F-F032C6E55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EE15F7-0C48-6CA8-C9EC-21B73091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4300-7BFB-402A-A314-F05B7DD13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68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1203A2-DCEC-BB78-419C-94E25BA0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8CA5CF-361A-8E63-F78E-6B9E6FD1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8B0BE1-4B2F-9078-D894-8B8BEE58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C288-AB68-4FB8-9256-9B0D0DD212C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DC02C6-6A9B-A5D8-D8D6-3F483FB7F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759256-1DFA-0D77-7EAA-C27F0CB5E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4300-7BFB-402A-A314-F05B7DD13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00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ACD04-AFA1-D48E-5103-6C83FAA8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A407C4-8A8B-73E2-ADE7-EB573F76CB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8B334D-4464-09ED-DF81-83F26DBD4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3B1B469-3288-C06E-66BE-F4822FDE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C288-AB68-4FB8-9256-9B0D0DD212C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3CB35D6-2AF0-182C-99D6-14E940128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429DF0-36D3-1F03-2814-D85A90C3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4300-7BFB-402A-A314-F05B7DD13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189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3E0C3D-4EE5-8939-A5ED-5D885929F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1EB3D6-1E3A-9A92-C4DE-D25EC1CD1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01FB08-9AC5-0949-E6F1-CB5338005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0EEA62D-9238-EB80-66E2-CA36B5016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A81C6CA-F2B0-1EC3-7391-029B23A78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B27E61A-83B3-C3E0-0248-771858CB8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C288-AB68-4FB8-9256-9B0D0DD212C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534846F-BDC5-0BDD-73FD-27E0D5AA0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1B4F990-CFFF-79A0-E96F-92F90FDA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4300-7BFB-402A-A314-F05B7DD13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99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A23DC-B494-3ACA-574F-E0C0F9894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0B7DB6F-76E9-CA22-4614-7BF249F0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C288-AB68-4FB8-9256-9B0D0DD212C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1C365FC-5956-FDB8-C7D6-44FA664F2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CE198C9-022D-B205-927A-2EB625B77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4300-7BFB-402A-A314-F05B7DD13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9257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8F1FF18-5267-A473-93F3-70093F5FE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C288-AB68-4FB8-9256-9B0D0DD212C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C3B0D49-D6FC-50F3-FBFF-76ECC78F7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0299C23-BB43-D5E8-095B-41C0FF30D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4300-7BFB-402A-A314-F05B7DD13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3004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3B3955-34E0-79F6-54BA-72CC3D27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EDA1BD-649D-342E-8D97-8D6AD8591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8029FD1-A397-ED09-E4E4-0E24C795E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C1AFCB2-5A0B-A28E-763C-73A623217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C288-AB68-4FB8-9256-9B0D0DD212C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71DAB8D-F4C4-B683-0D78-4C109146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4C4DFED-8250-67D4-A1C9-50D64440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4300-7BFB-402A-A314-F05B7DD13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579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CB5BBB-5055-B132-B48C-47315ADE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345F3F1-2C5E-2508-2EAB-F3E965A3C7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46A4C57-2B3B-E56A-AB6B-F9E83A492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86504A-9C18-6734-36F6-E047368B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C288-AB68-4FB8-9256-9B0D0DD212C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C84751-8594-D9BE-8042-D1107FFF0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1B246F5-0577-090C-4F74-8FBE5282F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4300-7BFB-402A-A314-F05B7DD13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240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3E04E93-B245-09A1-B8B6-4A315659C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DD536D-914A-69F6-4107-1E3B54BA6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206B3F-6A88-0BCC-B7A0-0BB4521666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96C288-AB68-4FB8-9256-9B0D0DD212C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EBF630-5C7B-F587-90EB-F2294E8079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CFBF1B-21D3-2427-EE2F-8D5B90853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214300-7BFB-402A-A314-F05B7DD13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66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14">
            <a:extLst>
              <a:ext uri="{FF2B5EF4-FFF2-40B4-BE49-F238E27FC236}">
                <a16:creationId xmlns:a16="http://schemas.microsoft.com/office/drawing/2014/main" id="{211BE65C-C682-3E36-0EF9-747109B432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EB8708D-AA3A-866E-7FDF-D558DEA8D10B}"/>
              </a:ext>
            </a:extLst>
          </p:cNvPr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31000"/>
                </a:schemeClr>
              </a:gs>
              <a:gs pos="50000">
                <a:srgbClr val="E0E6EC">
                  <a:alpha val="8000"/>
                </a:srgbClr>
              </a:gs>
              <a:gs pos="100000">
                <a:schemeClr val="accent1">
                  <a:tint val="23500"/>
                  <a:satMod val="160000"/>
                  <a:alpha val="76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BD8FC54E-E2A8-C166-B477-30E998E5B8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4" y="0"/>
            <a:ext cx="12191998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51BB0F0-697B-B2F0-61BA-3FE0544D09DF}"/>
              </a:ext>
            </a:extLst>
          </p:cNvPr>
          <p:cNvSpPr txBox="1">
            <a:spLocks/>
          </p:cNvSpPr>
          <p:nvPr/>
        </p:nvSpPr>
        <p:spPr>
          <a:xfrm>
            <a:off x="1661421" y="4251668"/>
            <a:ext cx="8869148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SÓCIOS COM NOSSOS RECURSOS</a:t>
            </a:r>
            <a:endParaRPr lang="pt-BR" sz="287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E29A11E0-DC06-A47F-2B1B-302879F3D16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2ABAF51-8836-6ECD-59AE-58821C45B38E}"/>
              </a:ext>
            </a:extLst>
          </p:cNvPr>
          <p:cNvSpPr txBox="1">
            <a:spLocks/>
          </p:cNvSpPr>
          <p:nvPr/>
        </p:nvSpPr>
        <p:spPr>
          <a:xfrm>
            <a:off x="1538647" y="5256701"/>
            <a:ext cx="9114696" cy="596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4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testemunho avança quando a oferta cresce.</a:t>
            </a:r>
          </a:p>
        </p:txBody>
      </p:sp>
    </p:spTree>
    <p:extLst>
      <p:ext uri="{BB962C8B-B14F-4D97-AF65-F5344CB8AC3E}">
        <p14:creationId xmlns:p14="http://schemas.microsoft.com/office/powerpoint/2010/main" val="3686821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FC996-08E9-886C-459D-A4261BDFB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BBD5DF7-5C9A-9FAB-5072-55BE69A30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EA605B23-D1B4-8B43-E92E-BFCACAFA19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8B5F6AF-F8CE-1857-4A0C-75F3277A5141}"/>
              </a:ext>
            </a:extLst>
          </p:cNvPr>
          <p:cNvSpPr txBox="1"/>
          <p:nvPr/>
        </p:nvSpPr>
        <p:spPr>
          <a:xfrm>
            <a:off x="1093694" y="2551837"/>
            <a:ext cx="88660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bens comuns são essenciais para que as boas novas avancem; são as rodas da missão.</a:t>
            </a:r>
          </a:p>
        </p:txBody>
      </p:sp>
    </p:spTree>
    <p:extLst>
      <p:ext uri="{BB962C8B-B14F-4D97-AF65-F5344CB8AC3E}">
        <p14:creationId xmlns:p14="http://schemas.microsoft.com/office/powerpoint/2010/main" val="3787292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06CE5-55CD-3DA8-8401-33757ADB7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9CB75E1B-7586-2919-AB15-140475064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B703571-6E76-204C-305D-12289248A5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D12E67E-1912-089C-6073-BE177FD2FAC6}"/>
              </a:ext>
            </a:extLst>
          </p:cNvPr>
          <p:cNvSpPr txBox="1"/>
          <p:nvPr/>
        </p:nvSpPr>
        <p:spPr>
          <a:xfrm>
            <a:off x="1084730" y="1166842"/>
            <a:ext cx="884816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“Cada um deveria conservar à mão uma caixa missionária, e nela depositar cada centavo que é tentado a desperdiçar na condescendência própria”</a:t>
            </a:r>
          </a:p>
          <a:p>
            <a:endParaRPr lang="pt-BR" sz="4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(Conselhos Sobre Mordomia, p. 175).</a:t>
            </a:r>
          </a:p>
        </p:txBody>
      </p:sp>
    </p:spTree>
    <p:extLst>
      <p:ext uri="{BB962C8B-B14F-4D97-AF65-F5344CB8AC3E}">
        <p14:creationId xmlns:p14="http://schemas.microsoft.com/office/powerpoint/2010/main" val="3907627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3CEE9-604C-17CF-61EC-2DC80E084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614E8D04-5C60-456C-7339-7E6B30F8B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FC7157C-591F-4C41-31E6-95A749A729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7E1C715-2EEB-D5D0-1E2B-B90324E9683E}"/>
              </a:ext>
            </a:extLst>
          </p:cNvPr>
          <p:cNvSpPr txBox="1"/>
          <p:nvPr/>
        </p:nvSpPr>
        <p:spPr>
          <a:xfrm>
            <a:off x="1039906" y="2367171"/>
            <a:ext cx="9296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Nós temos nossa caixa, gaveta, carteira ou </a:t>
            </a:r>
            <a:r>
              <a:rPr lang="pt-BR" sz="54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conta bancária missionária?</a:t>
            </a:r>
          </a:p>
        </p:txBody>
      </p:sp>
    </p:spTree>
    <p:extLst>
      <p:ext uri="{BB962C8B-B14F-4D97-AF65-F5344CB8AC3E}">
        <p14:creationId xmlns:p14="http://schemas.microsoft.com/office/powerpoint/2010/main" val="1043118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4F625-E1DF-BB26-B1EC-6BCBB71C8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3EB776D3-9A83-506E-ABD1-097135004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800088E8-1D90-73B3-70D2-B218F78469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2ECA509-BCD4-9A9C-56FB-AA3DFC83C755}"/>
              </a:ext>
            </a:extLst>
          </p:cNvPr>
          <p:cNvSpPr txBox="1"/>
          <p:nvPr/>
        </p:nvSpPr>
        <p:spPr>
          <a:xfrm>
            <a:off x="1084729" y="1778000"/>
            <a:ext cx="86868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“Dentre os adventistas do sétimo dia, o dizimar está intimamente relacionado a uma gama de outras práticas relacionadas à religião, tais como frequentar a Escola Sabatina, ler e meditar na Bíblia a cada dia, e orar frequentemente durante o dia”</a:t>
            </a:r>
          </a:p>
          <a:p>
            <a:endParaRPr lang="pt-BR" sz="2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endParaRPr lang="pt-BR" sz="2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(</a:t>
            </a:r>
            <a:r>
              <a:rPr lang="pt-BR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Tithing</a:t>
            </a:r>
            <a:r>
              <a:rPr lang="pt-BR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Practices</a:t>
            </a:r>
            <a:r>
              <a:rPr lang="pt-BR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among</a:t>
            </a:r>
            <a:r>
              <a:rPr lang="pt-BR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Seventh-day</a:t>
            </a:r>
            <a:r>
              <a:rPr lang="pt-BR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Adventists</a:t>
            </a:r>
            <a:r>
              <a:rPr lang="pt-BR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, p. 30)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8851234-807C-8829-23B4-68D27D3022A7}"/>
              </a:ext>
            </a:extLst>
          </p:cNvPr>
          <p:cNvSpPr txBox="1"/>
          <p:nvPr/>
        </p:nvSpPr>
        <p:spPr>
          <a:xfrm>
            <a:off x="1084729" y="98657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FORÇA MOTRIZ</a:t>
            </a:r>
            <a:endParaRPr lang="pt-BR" sz="32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707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DEAE0-150F-B694-BFBE-92B5450E7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5886EECF-2F0C-F4A0-928F-070AAF0F0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E4C2C42-9CFA-FB38-7B5D-875B14E8C4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49782DE-AD3F-20B6-478E-C5BFC0F7E3BC}"/>
              </a:ext>
            </a:extLst>
          </p:cNvPr>
          <p:cNvSpPr txBox="1"/>
          <p:nvPr/>
        </p:nvSpPr>
        <p:spPr>
          <a:xfrm>
            <a:off x="1048869" y="2459504"/>
            <a:ext cx="103721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Quando se investe no crescimento espiritual, o resultado será um crescimento da liberalidade.</a:t>
            </a:r>
          </a:p>
        </p:txBody>
      </p:sp>
    </p:spTree>
    <p:extLst>
      <p:ext uri="{BB962C8B-B14F-4D97-AF65-F5344CB8AC3E}">
        <p14:creationId xmlns:p14="http://schemas.microsoft.com/office/powerpoint/2010/main" val="2832233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916BE-F606-291E-E508-C5AF633B2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ão de pessoa&#10;&#10;Descrição gerada automaticamente com confiança média">
            <a:extLst>
              <a:ext uri="{FF2B5EF4-FFF2-40B4-BE49-F238E27FC236}">
                <a16:creationId xmlns:a16="http://schemas.microsoft.com/office/drawing/2014/main" id="{CD0AF92A-D30B-2335-02B1-D81A846C6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6" name="Imagem 5" descr="Imagem em preto e branco&#10;&#10;Descrição gerada automaticamente">
            <a:extLst>
              <a:ext uri="{FF2B5EF4-FFF2-40B4-BE49-F238E27FC236}">
                <a16:creationId xmlns:a16="http://schemas.microsoft.com/office/drawing/2014/main" id="{387E4C98-94E1-CCBA-5DC3-DF4FC16D9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32C4601-DD59-06A7-6D4F-2904EC64DD1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5D690EF-BA5A-0325-46B3-A1E41F737F60}"/>
              </a:ext>
            </a:extLst>
          </p:cNvPr>
          <p:cNvSpPr txBox="1"/>
          <p:nvPr/>
        </p:nvSpPr>
        <p:spPr>
          <a:xfrm>
            <a:off x="1057836" y="1536174"/>
            <a:ext cx="462578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mordomia é sempre a resposta do coração </a:t>
            </a:r>
            <a:r>
              <a:rPr lang="pt-BR" sz="48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agradecido</a:t>
            </a:r>
          </a:p>
        </p:txBody>
      </p:sp>
    </p:spTree>
    <p:extLst>
      <p:ext uri="{BB962C8B-B14F-4D97-AF65-F5344CB8AC3E}">
        <p14:creationId xmlns:p14="http://schemas.microsoft.com/office/powerpoint/2010/main" val="270995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AEB50-5DBF-243D-1D99-092496A2D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ontanha de pedras&#10;&#10;Descrição gerada automaticamente com confiança baixa">
            <a:extLst>
              <a:ext uri="{FF2B5EF4-FFF2-40B4-BE49-F238E27FC236}">
                <a16:creationId xmlns:a16="http://schemas.microsoft.com/office/drawing/2014/main" id="{6D76557A-9938-CFD9-7267-CB70D4145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2"/>
          <a:stretch/>
        </p:blipFill>
        <p:spPr>
          <a:xfrm>
            <a:off x="3845214" y="0"/>
            <a:ext cx="8346786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F41520AC-F120-7CE1-173B-5C155654C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CB6D241-BD86-7F95-1ED3-E242C0896A34}"/>
              </a:ext>
            </a:extLst>
          </p:cNvPr>
          <p:cNvSpPr txBox="1"/>
          <p:nvPr/>
        </p:nvSpPr>
        <p:spPr>
          <a:xfrm>
            <a:off x="986118" y="1228397"/>
            <a:ext cx="450028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Encontramos essas mulheres aos pés da cruz (</a:t>
            </a:r>
            <a:r>
              <a:rPr lang="pt-BR" sz="4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Lucas 23:49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) e no sepultamento de Jesus. (</a:t>
            </a:r>
            <a:r>
              <a:rPr lang="pt-BR" sz="4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Lucas 23:55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735872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B5DD6-B735-0052-994E-AF7353E9B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4A1523A-A54C-CF38-43B2-E7781244B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E1654152-459D-BA69-77BA-B64FBC28AC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BDD5730-01EC-7DE0-75F5-249CB47F5168}"/>
              </a:ext>
            </a:extLst>
          </p:cNvPr>
          <p:cNvSpPr txBox="1"/>
          <p:nvPr/>
        </p:nvSpPr>
        <p:spPr>
          <a:xfrm>
            <a:off x="1093692" y="2459504"/>
            <a:ext cx="87585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fidelidade no sustento da missão de Deus as preparou para a fidelidade em tempos de crise.</a:t>
            </a:r>
          </a:p>
        </p:txBody>
      </p:sp>
    </p:spTree>
    <p:extLst>
      <p:ext uri="{BB962C8B-B14F-4D97-AF65-F5344CB8AC3E}">
        <p14:creationId xmlns:p14="http://schemas.microsoft.com/office/powerpoint/2010/main" val="3677454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C45DB-6774-4C91-3EC6-C296565FD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D5F5A6DF-9BF1-9D1F-09B3-068EA9A42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A17943C7-CA03-46DA-90D0-872E746383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D267298-4812-C446-C8C6-E26008A9CFAF}"/>
              </a:ext>
            </a:extLst>
          </p:cNvPr>
          <p:cNvSpPr txBox="1"/>
          <p:nvPr/>
        </p:nvSpPr>
        <p:spPr>
          <a:xfrm>
            <a:off x="1102658" y="2459504"/>
            <a:ext cx="85881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Serviço, oferta, e testemunho pertencem ao mesmo pacote. </a:t>
            </a:r>
            <a:r>
              <a:rPr lang="pt-BR" sz="40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Não sejamos seletivos</a:t>
            </a:r>
          </a:p>
        </p:txBody>
      </p:sp>
    </p:spTree>
    <p:extLst>
      <p:ext uri="{BB962C8B-B14F-4D97-AF65-F5344CB8AC3E}">
        <p14:creationId xmlns:p14="http://schemas.microsoft.com/office/powerpoint/2010/main" val="1754581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B2F8BF50-B105-FE5D-3679-04FCDE134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Imagem 2" descr="Placa branca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5E75E2BD-D751-50E2-B789-02FB53D386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F1BAA10-0307-268C-EFAC-8AB0A35338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734CDEE-A738-D6F8-0203-8D07BDF12E0B}"/>
              </a:ext>
            </a:extLst>
          </p:cNvPr>
          <p:cNvSpPr txBox="1"/>
          <p:nvPr/>
        </p:nvSpPr>
        <p:spPr>
          <a:xfrm>
            <a:off x="1447799" y="2182505"/>
            <a:ext cx="92964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“Essas mulheres ajudavam a sustentá-los com os seus bens” </a:t>
            </a:r>
          </a:p>
          <a:p>
            <a:pPr algn="ctr"/>
            <a:endParaRPr lang="pt-BR" sz="4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algn="ctr"/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Lucas 8:3, NVI</a:t>
            </a:r>
          </a:p>
        </p:txBody>
      </p:sp>
    </p:spTree>
    <p:extLst>
      <p:ext uri="{BB962C8B-B14F-4D97-AF65-F5344CB8AC3E}">
        <p14:creationId xmlns:p14="http://schemas.microsoft.com/office/powerpoint/2010/main" val="3134058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3BBB4-210B-7264-25D6-F8174F285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8">
            <a:extLst>
              <a:ext uri="{FF2B5EF4-FFF2-40B4-BE49-F238E27FC236}">
                <a16:creationId xmlns:a16="http://schemas.microsoft.com/office/drawing/2014/main" id="{06BB20FA-F6C6-3A25-5240-DCA7CC5BF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234" r="641" b="8234"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A610AEC3-D5DC-0122-459B-6421AA44AD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1" y="0"/>
            <a:ext cx="12191998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D12CE93-71C7-F9B1-5AE5-4C8EECAAAB9E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CF6197-2429-054F-4A45-CEC1FC9B5F28}"/>
              </a:ext>
            </a:extLst>
          </p:cNvPr>
          <p:cNvSpPr txBox="1"/>
          <p:nvPr/>
        </p:nvSpPr>
        <p:spPr>
          <a:xfrm>
            <a:off x="618835" y="3429000"/>
            <a:ext cx="38238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F7F3E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Apoiando o crescimento da Missão</a:t>
            </a:r>
            <a:endParaRPr lang="pt-BR" sz="4800" dirty="0">
              <a:solidFill>
                <a:srgbClr val="F7F3E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98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0C9C1-1689-F45F-1ADE-86C9EFEF3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90556AF-5AD0-1F25-5D43-C710688C2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Imagem 2" descr="Placa branca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2AEECF3C-7760-5BE7-2A71-757265D678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0CBAB81-2971-2700-9B32-AF97E41010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2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6BCFF9C-9609-D96B-6D76-E9AD3376309E}"/>
              </a:ext>
            </a:extLst>
          </p:cNvPr>
          <p:cNvSpPr txBox="1"/>
          <p:nvPr/>
        </p:nvSpPr>
        <p:spPr>
          <a:xfrm>
            <a:off x="1653985" y="1536174"/>
            <a:ext cx="888402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Essa seção finda com Lucas 9:51: “E ocorreu que, ao se cumprirem os dias em que seria elevado aos céus, Jesus manifestou em seu semblante a firme resolução de ir em direção a Jerusalém”</a:t>
            </a:r>
          </a:p>
        </p:txBody>
      </p:sp>
    </p:spTree>
    <p:extLst>
      <p:ext uri="{BB962C8B-B14F-4D97-AF65-F5344CB8AC3E}">
        <p14:creationId xmlns:p14="http://schemas.microsoft.com/office/powerpoint/2010/main" val="2983150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1E51C-E970-9821-EBED-89F58E39A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996A0038-A458-D8A0-28F4-3FA6B79A2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8AFEE04-D494-B8F6-F665-3323C278B3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17F9358-72AF-F132-3115-53D12310926A}"/>
              </a:ext>
            </a:extLst>
          </p:cNvPr>
          <p:cNvSpPr txBox="1"/>
          <p:nvPr/>
        </p:nvSpPr>
        <p:spPr>
          <a:xfrm>
            <a:off x="1048871" y="2151727"/>
            <a:ext cx="94219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Deus Todo-poderoso dependeu de seres humanos, de um punhado de mulheres para a execução de Sua missão. Esse é um paradoxo incrível.</a:t>
            </a:r>
          </a:p>
        </p:txBody>
      </p:sp>
    </p:spTree>
    <p:extLst>
      <p:ext uri="{BB962C8B-B14F-4D97-AF65-F5344CB8AC3E}">
        <p14:creationId xmlns:p14="http://schemas.microsoft.com/office/powerpoint/2010/main" val="1744603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0AB05-A2D0-D9EB-8A84-42A87C1A5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2A2615BE-AF3B-E85D-39C6-0BE8C898F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1D6F2412-0842-68F2-8D77-71FD192A0E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3EFEAC4-624D-543F-4B3F-1C663C5D0629}"/>
              </a:ext>
            </a:extLst>
          </p:cNvPr>
          <p:cNvSpPr txBox="1"/>
          <p:nvPr/>
        </p:nvSpPr>
        <p:spPr>
          <a:xfrm>
            <a:off x="891987" y="2551837"/>
            <a:ext cx="104080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Temos a logística necessária para apoiar essa expansão?</a:t>
            </a:r>
            <a:endParaRPr lang="pt-BR" sz="5400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120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4D87F-F9B8-6986-4310-1913272A6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EE1D8E2B-D4E3-8983-FDC2-330651307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E061F19C-A65C-3241-BEB1-33D6F9F944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463B621-87A5-68FA-B188-82019036B486}"/>
              </a:ext>
            </a:extLst>
          </p:cNvPr>
          <p:cNvSpPr txBox="1"/>
          <p:nvPr/>
        </p:nvSpPr>
        <p:spPr>
          <a:xfrm>
            <a:off x="1098174" y="735955"/>
            <a:ext cx="9995649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“Colocou nas mãos de Seus servos os meios pelos quais levar avante Sua obra, tanto nas missões nacionais como nas estrangeiras. Mas se </a:t>
            </a:r>
            <a:r>
              <a:rPr lang="pt-BR" sz="36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apenas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a metade do povo cumprir o seu dever, não serão supridos ao tesouro os meios necessários, e muitas partes da obra de Deus terão de </a:t>
            </a:r>
            <a:r>
              <a:rPr lang="pt-BR" sz="36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ficar incompletas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” </a:t>
            </a:r>
          </a:p>
          <a:p>
            <a:endParaRPr lang="pt-BR" sz="3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(Conselhos Sobre Mordomia, p. 30).</a:t>
            </a:r>
          </a:p>
        </p:txBody>
      </p:sp>
    </p:spTree>
    <p:extLst>
      <p:ext uri="{BB962C8B-B14F-4D97-AF65-F5344CB8AC3E}">
        <p14:creationId xmlns:p14="http://schemas.microsoft.com/office/powerpoint/2010/main" val="963199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055DB-6F2D-F614-9772-66CEBE0F0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no interior, mesa, mulher, homem&#10;&#10;Descrição gerada automaticamente">
            <a:extLst>
              <a:ext uri="{FF2B5EF4-FFF2-40B4-BE49-F238E27FC236}">
                <a16:creationId xmlns:a16="http://schemas.microsoft.com/office/drawing/2014/main" id="{B2DF8984-71EC-B772-A5E0-5B1D58D99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7929"/>
          <a:stretch/>
        </p:blipFill>
        <p:spPr>
          <a:xfrm>
            <a:off x="4738252" y="0"/>
            <a:ext cx="7453747" cy="6858000"/>
          </a:xfrm>
          <a:prstGeom prst="rect">
            <a:avLst/>
          </a:prstGeom>
        </p:spPr>
      </p:pic>
      <p:pic>
        <p:nvPicPr>
          <p:cNvPr id="6" name="Imagem 5" descr="Imagem em preto e branco&#10;&#10;Descrição gerada automaticamente">
            <a:extLst>
              <a:ext uri="{FF2B5EF4-FFF2-40B4-BE49-F238E27FC236}">
                <a16:creationId xmlns:a16="http://schemas.microsoft.com/office/drawing/2014/main" id="{49148A38-DCD2-C27B-00E8-B59DD2F4A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8FD1153-2244-8121-35F9-3277C5C9C35B}"/>
              </a:ext>
            </a:extLst>
          </p:cNvPr>
          <p:cNvSpPr txBox="1"/>
          <p:nvPr/>
        </p:nvSpPr>
        <p:spPr>
          <a:xfrm>
            <a:off x="1200727" y="1166842"/>
            <a:ext cx="42579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As Contribuições das Mulheres</a:t>
            </a:r>
            <a:r>
              <a:rPr lang="pt-BR" sz="36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</a:p>
          <a:p>
            <a:endParaRPr lang="pt-BR" sz="3600" b="1" dirty="0">
              <a:solidFill>
                <a:schemeClr val="accent2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Lucas emprega duas palavras-chave: “sustento” e “seus bens” (Lucas 8:3, NVI).</a:t>
            </a:r>
          </a:p>
        </p:txBody>
      </p:sp>
    </p:spTree>
    <p:extLst>
      <p:ext uri="{BB962C8B-B14F-4D97-AF65-F5344CB8AC3E}">
        <p14:creationId xmlns:p14="http://schemas.microsoft.com/office/powerpoint/2010/main" val="454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BAA87-3DE4-731D-54AB-00EBCCDD3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43191A8A-4E23-BB4A-A474-2D58B27DF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C38B37C-3C45-CA0E-E5DE-0F93EA8E0F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E4923F0-1618-674D-9D29-41E54334B22F}"/>
              </a:ext>
            </a:extLst>
          </p:cNvPr>
          <p:cNvSpPr txBox="1"/>
          <p:nvPr/>
        </p:nvSpPr>
        <p:spPr>
          <a:xfrm>
            <a:off x="941294" y="1997839"/>
            <a:ext cx="98611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Jesus deixou Sua carpintaria e os Seus seguidores deixaram seus barcos a mesa de coleta de impostos e, portanto, necessitavam de apoio financeiro para sobreviver.</a:t>
            </a:r>
          </a:p>
        </p:txBody>
      </p:sp>
    </p:spTree>
    <p:extLst>
      <p:ext uri="{BB962C8B-B14F-4D97-AF65-F5344CB8AC3E}">
        <p14:creationId xmlns:p14="http://schemas.microsoft.com/office/powerpoint/2010/main" val="7343402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DF90EE5-E723-4D3D-B585-B5394AF25E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B66115-0459-4EEA-84B6-0B59E98A1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9D5303-3620-4AA4-AB18-25DCDBE30251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425</Words>
  <Application>Microsoft Office PowerPoint</Application>
  <PresentationFormat>Widescreen</PresentationFormat>
  <Paragraphs>31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Aptos Display</vt:lpstr>
      <vt:lpstr>Roboto</vt:lpstr>
      <vt:lpstr>Aptos</vt:lpstr>
      <vt:lpstr>Inter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DSA - Daiana Belén Escobar</cp:lastModifiedBy>
  <cp:revision>7</cp:revision>
  <dcterms:created xsi:type="dcterms:W3CDTF">2024-12-09T19:08:22Z</dcterms:created>
  <dcterms:modified xsi:type="dcterms:W3CDTF">2025-08-01T13:05:27Z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29067900.0000000</vt:lpwstr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