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7" r:id="rId5"/>
    <p:sldId id="278" r:id="rId6"/>
    <p:sldId id="258" r:id="rId7"/>
    <p:sldId id="263" r:id="rId8"/>
    <p:sldId id="264" r:id="rId9"/>
    <p:sldId id="261" r:id="rId10"/>
    <p:sldId id="279" r:id="rId11"/>
    <p:sldId id="273" r:id="rId12"/>
    <p:sldId id="274" r:id="rId13"/>
    <p:sldId id="275" r:id="rId14"/>
    <p:sldId id="277" r:id="rId15"/>
    <p:sldId id="276" r:id="rId16"/>
  </p:sldIdLst>
  <p:sldSz cx="12192000" cy="6858000"/>
  <p:notesSz cx="6858000" cy="9144000"/>
  <p:embeddedFontLst>
    <p:embeddedFont>
      <p:font typeface="Inter" panose="020B0604020202020204" charset="0"/>
      <p:regular r:id="rId17"/>
      <p:bold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132"/>
    <a:srgbClr val="D4A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3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8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5A906-3406-1CC5-87DE-CDA39E8C2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2F6857-851F-27E4-7776-B4CE3D48E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0EA322-EEA1-F4A1-6BC6-0F1D236A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EB22-69AB-47D3-A130-D08348A0F38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1828B6-8960-06FF-5974-E98A74045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C0370D-2FAC-3663-39E6-C9789508A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89250-00E3-41C9-BE32-744EB91F80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68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843431-47DE-515F-036F-5A9E2C664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6651DD5-AA2C-42A0-2103-485B7EB02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8B08ACA-DE25-EDF0-67A6-75EC9931B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EB22-69AB-47D3-A130-D08348A0F38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8E0ABD-A08E-ABE7-DEB6-FBCB143B7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BF9866-F751-37C1-2818-C168E52CC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89250-00E3-41C9-BE32-744EB91F80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330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DD37B3A-8165-2FAE-784F-741240C083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EF4834-41F2-B4B9-299F-5465A929C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608FE0-BEAC-0540-DB6B-ADFD8056E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EB22-69AB-47D3-A130-D08348A0F38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CDAF681-3664-9FF4-EE4D-69BED0E4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4303F7-B33A-A3A3-54A6-683426B14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89250-00E3-41C9-BE32-744EB91F80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1418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2">
            <a:extLst>
              <a:ext uri="{FF2B5EF4-FFF2-40B4-BE49-F238E27FC236}">
                <a16:creationId xmlns:a16="http://schemas.microsoft.com/office/drawing/2014/main" id="{B5749A9C-5605-02B9-8004-5F18A1769B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42405" y="5162241"/>
            <a:ext cx="8307189" cy="366427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subtitulo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44CBFD0C-C3F5-E10A-B29C-C25866DBDF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49398" y="4371040"/>
            <a:ext cx="4093201" cy="791201"/>
          </a:xfrm>
        </p:spPr>
        <p:txBody>
          <a:bodyPr/>
          <a:lstStyle>
            <a:lvl1pPr>
              <a:defRPr/>
            </a:lvl1pPr>
          </a:lstStyle>
          <a:p>
            <a:r>
              <a:rPr lang="pt-BR" dirty="0">
                <a:solidFill>
                  <a:schemeClr val="accent1"/>
                </a:solidFill>
                <a:latin typeface="Roboto" panose="02000000000000000000" pitchFamily="2" charset="0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221003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563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f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68476-88F1-1373-53CE-816E916933F4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2230558" y="2766218"/>
            <a:ext cx="7730883" cy="1325563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pt-BR" sz="6000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TITULO CAIXA</a:t>
            </a:r>
          </a:p>
        </p:txBody>
      </p:sp>
    </p:spTree>
    <p:extLst>
      <p:ext uri="{BB962C8B-B14F-4D97-AF65-F5344CB8AC3E}">
        <p14:creationId xmlns:p14="http://schemas.microsoft.com/office/powerpoint/2010/main" val="88151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8329B2-D9F5-BA07-665E-0C947F9EF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237A88-B943-51CC-D72F-6D51596E9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6D0432-3181-1231-EC87-1CFEF8D0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EB22-69AB-47D3-A130-D08348A0F38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4A581E-68B1-715D-2B66-04DC6DEDB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662E3A-09FF-76E7-8423-9B1A8F08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89250-00E3-41C9-BE32-744EB91F80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535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24A5A0-1EDC-7AF2-AF08-98E536EBB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DAFFC5-CD9F-336F-013C-4AD73D0C6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0B9F87-3A93-14E9-B3BB-58D8674C6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EB22-69AB-47D3-A130-D08348A0F38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23BAAA-80C4-6E85-EB6E-720A6F812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6872F0-268B-2233-A13E-85AA53F98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89250-00E3-41C9-BE32-744EB91F80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0921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EEF13-BC4C-CE0D-5E81-9A5F8A07C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932E3F-6BE0-FDD2-4415-47AF33A60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FE2460C-CBD2-E7B8-4466-EAFCD66DD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AD34AC5-C647-3D6D-FAFD-393C4B42B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EB22-69AB-47D3-A130-D08348A0F38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CA3866D-9B41-A6E4-6C39-DDCFA1BD9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43B460A-1665-43BB-EB40-87BF79692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89250-00E3-41C9-BE32-744EB91F80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8728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55F8AB-E14F-E3E8-AC72-6D5659838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DC35472-7A12-2B8E-3333-023F0C029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EC530BF-CA11-3B8D-0FB1-8037153D3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BF0D508-07ED-236B-7A3B-CAF270093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76B42A0-2A97-8191-B3D7-05E54EBE59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4AF34C6-CDD9-22BE-E337-8B1E6B2B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EB22-69AB-47D3-A130-D08348A0F38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2C3434D-99D5-3DB3-F994-E034FE9A3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67716FF-2F4D-20B8-9A8C-8B0ABE19B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89250-00E3-41C9-BE32-744EB91F80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5052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26B641-8D19-D3C8-D171-67DF59351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664EED5-2346-6AA1-3BC1-B870814F4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EB22-69AB-47D3-A130-D08348A0F38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9435C1D-34EE-C9E5-E8F3-428A04B9E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C07EF39-C71E-57C8-9BD2-9D8B7315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89250-00E3-41C9-BE32-744EB91F80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837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B3CD67F-7CEB-E37D-C1F9-5A85729A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EB22-69AB-47D3-A130-D08348A0F38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956319D-B11A-9195-9BC5-E31DE0ECB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36EBBC4-663D-5C87-1191-21A08ABB5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89250-00E3-41C9-BE32-744EB91F80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347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C9AE8-5E47-5034-B7BB-B82A25134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C4657B-5DCD-F600-3834-C83033FEA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1DFE41D-D23F-7958-F8AA-141D3AC41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2523E85-FFE7-DB34-1585-CECE7B609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EB22-69AB-47D3-A130-D08348A0F38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18E0450-548E-AE5E-356B-4BE15326C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42E9FB2-16F3-1200-0129-CEEBECCF4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89250-00E3-41C9-BE32-744EB91F80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2407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81AA4-6E03-3DDF-5046-2AF7B868B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FCB90B-B2AB-35FE-EDE1-F05DE15864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DCBD5BB-35F6-C381-F3E2-27CA17271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E8CA4F-8E15-8DD6-1146-D947E4AD4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EB22-69AB-47D3-A130-D08348A0F38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E70A499-8E0A-2042-EAF1-EB7147FAC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7A9F5A-D866-6772-FEA7-1A124387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89250-00E3-41C9-BE32-744EB91F80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171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AFFE68F-C1AD-727C-1A01-D7B217626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F964615-D9A4-9BE1-0A80-73020A070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0AE72A-2FA5-CF31-9E49-D82E56E01D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FDEB22-69AB-47D3-A130-D08348A0F38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45596D-7AF8-1813-CAC6-3099CC2F2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569728-E9C7-3367-A326-515B77060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889250-00E3-41C9-BE32-744EB91F80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01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Janela de vidro&#10;&#10;Descrição gerada automaticamente com confiança média">
            <a:extLst>
              <a:ext uri="{FF2B5EF4-FFF2-40B4-BE49-F238E27FC236}">
                <a16:creationId xmlns:a16="http://schemas.microsoft.com/office/drawing/2014/main" id="{CEB5F4CB-AD6F-C378-9A56-5BF1328508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D39A88DC-B677-FD02-8EBE-C126F52E81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7" name="Título 2">
            <a:extLst>
              <a:ext uri="{FF2B5EF4-FFF2-40B4-BE49-F238E27FC236}">
                <a16:creationId xmlns:a16="http://schemas.microsoft.com/office/drawing/2014/main" id="{49ADAE76-6CFD-AAF5-6101-726F29810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6094" y="4211643"/>
            <a:ext cx="7319810" cy="1623527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UM PRESENTE PLANEJADO RECONSTROI O TEMPLO</a:t>
            </a:r>
            <a:endParaRPr lang="pt-BR" sz="88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FBB08C5C-8E45-18D8-6E7C-996EFD132D3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12089"/>
            <a:ext cx="3026118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05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D9FE0-D92A-7ED6-874B-6E8BCFB87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A332EF7F-D527-C78B-03E7-D7CA704FF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26F170AD-858C-CE0D-174F-9CAD5E6DCA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F555093-45C3-B45F-8A72-181B3F58383B}"/>
              </a:ext>
            </a:extLst>
          </p:cNvPr>
          <p:cNvSpPr txBox="1"/>
          <p:nvPr/>
        </p:nvSpPr>
        <p:spPr>
          <a:xfrm>
            <a:off x="1079434" y="1896074"/>
            <a:ext cx="963210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0" dirty="0">
                <a:solidFill>
                  <a:schemeClr val="accent1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que diz acerca de Ciro: </a:t>
            </a:r>
            <a:r>
              <a:rPr lang="pt-BR" sz="3600" b="1" i="0" dirty="0">
                <a:solidFill>
                  <a:schemeClr val="accent1"/>
                </a:solidFill>
                <a:effectLst/>
                <a:latin typeface="+mj-lt"/>
                <a:ea typeface="Inter" panose="020B0502030000000004" pitchFamily="34" charset="0"/>
              </a:rPr>
              <a:t>‘</a:t>
            </a:r>
            <a:r>
              <a:rPr lang="pt-BR" sz="3600" b="1" i="0" dirty="0">
                <a:solidFill>
                  <a:schemeClr val="accent1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Ele é meu pastor, e realizará tudo o que me agrada; ele dirá acerca de Jerusalém: </a:t>
            </a:r>
            <a:r>
              <a:rPr lang="pt-BR" sz="3600" b="1" i="0" dirty="0">
                <a:solidFill>
                  <a:schemeClr val="accent1"/>
                </a:solidFill>
                <a:effectLst/>
                <a:latin typeface="+mj-lt"/>
                <a:ea typeface="Inter" panose="020B0502030000000004" pitchFamily="34" charset="0"/>
              </a:rPr>
              <a:t>"</a:t>
            </a:r>
            <a:r>
              <a:rPr lang="pt-BR" sz="3600" b="1" i="0" dirty="0">
                <a:solidFill>
                  <a:schemeClr val="accent1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Seja reconstruída</a:t>
            </a:r>
            <a:r>
              <a:rPr lang="pt-BR" sz="3600" b="1" i="0" dirty="0">
                <a:solidFill>
                  <a:schemeClr val="accent1"/>
                </a:solidFill>
                <a:effectLst/>
                <a:latin typeface="+mj-lt"/>
                <a:ea typeface="Inter" panose="020B0502030000000004" pitchFamily="34" charset="0"/>
              </a:rPr>
              <a:t>"</a:t>
            </a:r>
            <a:r>
              <a:rPr lang="pt-BR" sz="3600" b="1" i="0" dirty="0">
                <a:solidFill>
                  <a:schemeClr val="accent1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, e do templo: </a:t>
            </a:r>
            <a:r>
              <a:rPr lang="pt-BR" sz="3600" b="1" i="0" dirty="0">
                <a:solidFill>
                  <a:schemeClr val="accent1"/>
                </a:solidFill>
                <a:effectLst/>
                <a:latin typeface="+mj-lt"/>
                <a:ea typeface="Inter" panose="020B0502030000000004" pitchFamily="34" charset="0"/>
              </a:rPr>
              <a:t>"</a:t>
            </a:r>
            <a:r>
              <a:rPr lang="pt-BR" sz="3600" b="1" i="0" dirty="0">
                <a:solidFill>
                  <a:schemeClr val="accent1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Sejam lançados os seus alicerces</a:t>
            </a:r>
            <a:r>
              <a:rPr lang="pt-BR" sz="3600" b="1" i="0" dirty="0">
                <a:solidFill>
                  <a:schemeClr val="accent1"/>
                </a:solidFill>
                <a:effectLst/>
                <a:latin typeface="+mj-lt"/>
                <a:ea typeface="Inter" panose="020B0502030000000004" pitchFamily="34" charset="0"/>
              </a:rPr>
              <a:t>" ’</a:t>
            </a:r>
            <a:r>
              <a:rPr lang="pt-BR" sz="3600" b="1" i="0" dirty="0">
                <a:solidFill>
                  <a:schemeClr val="accent1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.</a:t>
            </a:r>
          </a:p>
          <a:p>
            <a:endParaRPr lang="pt-BR" sz="3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Isaías 44:28</a:t>
            </a:r>
          </a:p>
          <a:p>
            <a:endParaRPr lang="pt-BR" sz="28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04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D1C85-3B22-F5BC-ACDB-523579C9F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1BF248CB-B9CA-D057-FD38-12000E952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B7192CDD-5349-FB65-A59C-1D920E6DAB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A5A6ECF-B0F1-381D-0AF2-8F70F3554044}"/>
              </a:ext>
            </a:extLst>
          </p:cNvPr>
          <p:cNvSpPr txBox="1"/>
          <p:nvPr/>
        </p:nvSpPr>
        <p:spPr>
          <a:xfrm>
            <a:off x="1079434" y="1896074"/>
            <a:ext cx="963210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Esse rei pagão fez exatamente o que Deus tinha </a:t>
            </a:r>
            <a:r>
              <a:rPr lang="pt-BR" sz="36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profetizado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por meio de Jeremias </a:t>
            </a:r>
            <a:r>
              <a:rPr lang="pt-BR" sz="32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(Esdras 1:1-5) 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 acabou com 70 anos cativeiro de Israel por meio desse presente planejado.</a:t>
            </a:r>
          </a:p>
          <a:p>
            <a:endParaRPr lang="pt-BR" sz="3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endParaRPr lang="pt-BR" sz="28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971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C18E3-67DF-9085-CE5C-E65121F7E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83E5C8AB-724E-772C-547F-E22861F8E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D144490F-F497-6C89-EDD1-4599CD1F7E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0371852-F856-B1D6-3D13-D48AF38745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0748" y="2760694"/>
            <a:ext cx="11729851" cy="1336611"/>
          </a:xfrm>
        </p:spPr>
        <p:txBody>
          <a:bodyPr>
            <a:noAutofit/>
          </a:bodyPr>
          <a:lstStyle/>
          <a:p>
            <a:r>
              <a:rPr lang="pt-BR" sz="54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ISSO PODE ACONTECER HOJE?</a:t>
            </a:r>
            <a:endParaRPr lang="pt-BR" sz="5400" b="1" dirty="0">
              <a:solidFill>
                <a:srgbClr val="F7F3E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10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1B5DC-CDE4-CFC3-30B4-8F3663260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37A834C9-38BA-AAA1-A2B3-16884B6E1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E8612256-97EC-31E0-91F1-9098048159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A5AEE38-19D1-E54C-14D4-6A4545050E6D}"/>
              </a:ext>
            </a:extLst>
          </p:cNvPr>
          <p:cNvSpPr txBox="1"/>
          <p:nvPr/>
        </p:nvSpPr>
        <p:spPr>
          <a:xfrm>
            <a:off x="1183433" y="2551837"/>
            <a:ext cx="76339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Fontes inesperadas de recursos.</a:t>
            </a:r>
          </a:p>
        </p:txBody>
      </p:sp>
    </p:spTree>
    <p:extLst>
      <p:ext uri="{BB962C8B-B14F-4D97-AF65-F5344CB8AC3E}">
        <p14:creationId xmlns:p14="http://schemas.microsoft.com/office/powerpoint/2010/main" val="168594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B2F8BF50-B105-FE5D-3679-04FCDE134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F1BAA10-0307-268C-EFAC-8AB0A35338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3A25937-8946-35AE-1381-47622E36D1A6}"/>
              </a:ext>
            </a:extLst>
          </p:cNvPr>
          <p:cNvSpPr txBox="1"/>
          <p:nvPr/>
        </p:nvSpPr>
        <p:spPr>
          <a:xfrm>
            <a:off x="1043473" y="2233336"/>
            <a:ext cx="86494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Seu ministério precisa de financiamento crítico para realizar sua missão?</a:t>
            </a:r>
          </a:p>
        </p:txBody>
      </p:sp>
    </p:spTree>
    <p:extLst>
      <p:ext uri="{BB962C8B-B14F-4D97-AF65-F5344CB8AC3E}">
        <p14:creationId xmlns:p14="http://schemas.microsoft.com/office/powerpoint/2010/main" val="3134058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A1CCD352-965E-DD1D-0AD0-ED7211444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182D190-AB00-1A7B-72AA-2B5F3AD4E5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D367C91-56EB-ADEA-788F-C0C22FA0C4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55049" y="3429000"/>
            <a:ext cx="9081901" cy="1336611"/>
          </a:xfrm>
        </p:spPr>
        <p:txBody>
          <a:bodyPr>
            <a:noAutofit/>
          </a:bodyPr>
          <a:lstStyle/>
          <a:p>
            <a:r>
              <a:rPr lang="pt-BR" sz="8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OFERTA PLANEJADA</a:t>
            </a:r>
            <a:r>
              <a:rPr lang="pt-BR" sz="8800" b="1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pt-BR" sz="8800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pt-BR" sz="8800" dirty="0">
              <a:solidFill>
                <a:srgbClr val="F7F3E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374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C77C8-F07D-C0DF-8DA3-788D5BA44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9565F19E-437A-ADE5-1083-93593341A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62E1BC0-E8F2-6E9D-9AF9-F3601752D1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A2717CD-6BE2-54EB-FCDD-A3175763D45E}"/>
              </a:ext>
            </a:extLst>
          </p:cNvPr>
          <p:cNvSpPr txBox="1"/>
          <p:nvPr/>
        </p:nvSpPr>
        <p:spPr>
          <a:xfrm>
            <a:off x="1043473" y="2233336"/>
            <a:ext cx="86494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Deus tem se envolvido intimamente com toda a humanidade.</a:t>
            </a:r>
          </a:p>
        </p:txBody>
      </p:sp>
    </p:spTree>
    <p:extLst>
      <p:ext uri="{BB962C8B-B14F-4D97-AF65-F5344CB8AC3E}">
        <p14:creationId xmlns:p14="http://schemas.microsoft.com/office/powerpoint/2010/main" val="1550450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B6DCC-6E99-6A44-68CF-3A81ED292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7591982D-A8D1-A594-E489-1815DDCD1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0EA4D1C2-14B9-F698-7BF4-381F0DE063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E63D7EE-7ACB-BF2D-CFD7-25FC4922861C}"/>
              </a:ext>
            </a:extLst>
          </p:cNvPr>
          <p:cNvSpPr txBox="1"/>
          <p:nvPr/>
        </p:nvSpPr>
        <p:spPr>
          <a:xfrm>
            <a:off x="1004789" y="1698171"/>
            <a:ext cx="979072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Toda esta terra virá a ser uma ruína, objeto de horror, e estas nações servirão o rei da Babilônia durante setenta anos. </a:t>
            </a:r>
          </a:p>
          <a:p>
            <a:endParaRPr lang="pt-BR" sz="28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Jeremias 25:11</a:t>
            </a:r>
          </a:p>
          <a:p>
            <a:endParaRPr lang="pt-BR" sz="20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90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A6513-ADDD-5D8A-2DC7-0B88979A3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10C824A7-1FBF-D704-15D7-525588141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1A8A663C-800C-A0DF-E154-F35E18DA5E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171496D-DB59-FA2B-5C1B-C61C17BE9B80}"/>
              </a:ext>
            </a:extLst>
          </p:cNvPr>
          <p:cNvSpPr txBox="1"/>
          <p:nvPr/>
        </p:nvSpPr>
        <p:spPr>
          <a:xfrm>
            <a:off x="1004789" y="1698171"/>
            <a:ext cx="979072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</a:rPr>
              <a:t>“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Eles terminaram a reconstrução do templo conforme a ordem do Deus de Israel e os decretos de Ciro, de Dario e de Artaxerxes, reis da Pérsia. O templo foi concluído</a:t>
            </a:r>
            <a:r>
              <a:rPr lang="pt-BR" sz="4000" b="1" dirty="0">
                <a:solidFill>
                  <a:schemeClr val="accent1"/>
                </a:solidFill>
              </a:rPr>
              <a:t>”</a:t>
            </a:r>
          </a:p>
          <a:p>
            <a:endParaRPr lang="pt-BR" sz="28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Esdras 6:14,15</a:t>
            </a:r>
          </a:p>
          <a:p>
            <a:endParaRPr lang="pt-BR" sz="20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085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1F651-0A94-6B4A-CA62-BDBFAFF48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essoas na rua em frente a igreja&#10;&#10;Descrição gerada automaticamente">
            <a:extLst>
              <a:ext uri="{FF2B5EF4-FFF2-40B4-BE49-F238E27FC236}">
                <a16:creationId xmlns:a16="http://schemas.microsoft.com/office/drawing/2014/main" id="{19F6D830-388C-044B-D463-800B3ED6D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26" r="50874"/>
          <a:stretch/>
        </p:blipFill>
        <p:spPr>
          <a:xfrm>
            <a:off x="928788" y="0"/>
            <a:ext cx="11263212" cy="6858000"/>
          </a:xfrm>
          <a:prstGeom prst="rect">
            <a:avLst/>
          </a:prstGeom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90871A59-CA2F-F382-C53A-9416CF4D5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6983143D-6364-EDC0-94D0-AA39A0A1A1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F5C17C2-DA90-D485-AAD8-19533FEC30D9}"/>
              </a:ext>
            </a:extLst>
          </p:cNvPr>
          <p:cNvSpPr txBox="1"/>
          <p:nvPr/>
        </p:nvSpPr>
        <p:spPr>
          <a:xfrm>
            <a:off x="844758" y="2351782"/>
            <a:ext cx="48749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tribo de Judá estava cativa em Babilônia.</a:t>
            </a:r>
          </a:p>
        </p:txBody>
      </p:sp>
    </p:spTree>
    <p:extLst>
      <p:ext uri="{BB962C8B-B14F-4D97-AF65-F5344CB8AC3E}">
        <p14:creationId xmlns:p14="http://schemas.microsoft.com/office/powerpoint/2010/main" val="625057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431C4-7F87-CE3F-1814-8DA90BC6C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A2ED4B3B-E890-7E99-F71C-29510133D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" t="1562" r="33031"/>
          <a:stretch/>
        </p:blipFill>
        <p:spPr>
          <a:xfrm>
            <a:off x="5033914" y="0"/>
            <a:ext cx="7158086" cy="6858000"/>
          </a:xfrm>
          <a:prstGeom prst="rect">
            <a:avLst/>
          </a:prstGeom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9654A8A7-697A-5835-7C6A-6496F8D51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2982FAC-7612-142C-A714-3A423C81647A}"/>
              </a:ext>
            </a:extLst>
          </p:cNvPr>
          <p:cNvSpPr txBox="1"/>
          <p:nvPr/>
        </p:nvSpPr>
        <p:spPr>
          <a:xfrm>
            <a:off x="844758" y="1843950"/>
            <a:ext cx="48749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Jerusalém e o templo magnífico de Salomão tinham sido destruídos</a:t>
            </a:r>
            <a:r>
              <a:rPr lang="pt-BR" sz="4000" dirty="0"/>
              <a:t>.</a:t>
            </a:r>
            <a:endParaRPr lang="pt-BR" sz="4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CDBA1125-AC6B-779C-D138-7549F8FCA24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534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09DDA5-0927-4808-BCB3-AB26DED105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3FE5F6-53DA-411E-8F1F-06FED4B6C7B1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140FA12B-B1C8-45D3-98FF-B45B891CEB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201</Words>
  <Application>Microsoft Office PowerPoint</Application>
  <PresentationFormat>Widescreen</PresentationFormat>
  <Paragraphs>18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3" baseType="lpstr">
      <vt:lpstr>Tema do Office</vt:lpstr>
      <vt:lpstr>UM PRESENTE PLANEJADO RECONSTROI O TEMPLO</vt:lpstr>
      <vt:lpstr>Apresentação do PowerPoint</vt:lpstr>
      <vt:lpstr>Apresentação do PowerPoint</vt:lpstr>
      <vt:lpstr>A OFERTA PLANEJADA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ISSO PODE ACONTECER HOJE?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DSA - Daiana Belén Escobar</cp:lastModifiedBy>
  <cp:revision>5</cp:revision>
  <dcterms:created xsi:type="dcterms:W3CDTF">2024-11-04T12:31:12Z</dcterms:created>
  <dcterms:modified xsi:type="dcterms:W3CDTF">2025-08-01T13:33:29Z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29054100.0000000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