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257" r:id="rId5"/>
    <p:sldId id="258" r:id="rId6"/>
    <p:sldId id="265" r:id="rId7"/>
    <p:sldId id="271" r:id="rId8"/>
    <p:sldId id="266" r:id="rId9"/>
    <p:sldId id="269" r:id="rId10"/>
    <p:sldId id="272" r:id="rId11"/>
    <p:sldId id="274" r:id="rId12"/>
    <p:sldId id="275" r:id="rId13"/>
    <p:sldId id="268" r:id="rId14"/>
    <p:sldId id="276" r:id="rId15"/>
    <p:sldId id="291" r:id="rId16"/>
    <p:sldId id="270" r:id="rId17"/>
    <p:sldId id="289" r:id="rId18"/>
    <p:sldId id="290" r:id="rId19"/>
    <p:sldId id="288" r:id="rId20"/>
    <p:sldId id="285" r:id="rId21"/>
    <p:sldId id="286" r:id="rId22"/>
    <p:sldId id="278" r:id="rId23"/>
    <p:sldId id="279" r:id="rId24"/>
    <p:sldId id="280" r:id="rId25"/>
    <p:sldId id="281" r:id="rId26"/>
    <p:sldId id="282" r:id="rId27"/>
    <p:sldId id="283" r:id="rId28"/>
    <p:sldId id="284" r:id="rId29"/>
  </p:sldIdLst>
  <p:sldSz cx="12192000" cy="6858000"/>
  <p:notesSz cx="6858000" cy="9144000"/>
  <p:embeddedFontLst>
    <p:embeddedFont>
      <p:font typeface="Inter" panose="020B0604020202020204" charset="0"/>
      <p:regular r:id="rId30"/>
      <p:bold r:id="rId31"/>
    </p:embeddedFont>
    <p:embeddedFont>
      <p:font typeface="Roboto" panose="02000000000000000000" pitchFamily="2" charset="0"/>
      <p:regular r:id="rId32"/>
      <p:bold r:id="rId33"/>
      <p:italic r:id="rId34"/>
      <p:boldItalic r:id="rId35"/>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132"/>
    <a:srgbClr val="D4AF37"/>
    <a:srgbClr val="CEA72C"/>
    <a:srgbClr val="F7F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2" d="100"/>
          <a:sy n="92" d="100"/>
        </p:scale>
        <p:origin x="2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0EE146-424E-8070-42AF-1A4A41B1E4A4}"/>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71479064-7DC6-715C-4E63-66900B006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9563C8F-75BB-1A19-578F-C7199070FF93}"/>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5" name="Espaço Reservado para Rodapé 4">
            <a:extLst>
              <a:ext uri="{FF2B5EF4-FFF2-40B4-BE49-F238E27FC236}">
                <a16:creationId xmlns:a16="http://schemas.microsoft.com/office/drawing/2014/main" id="{5E0BA0B4-42E2-6E56-BCD1-3F82CDBF8F5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B125037-A6B8-C000-C395-DAAEF21DBD39}"/>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268433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45C92A-C305-A642-3F63-948A192E90A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744FE4A-0C91-A9FB-5FF3-00AE7EE340B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AA9FACC-B722-2CD9-A31A-97FED7159D2B}"/>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5" name="Espaço Reservado para Rodapé 4">
            <a:extLst>
              <a:ext uri="{FF2B5EF4-FFF2-40B4-BE49-F238E27FC236}">
                <a16:creationId xmlns:a16="http://schemas.microsoft.com/office/drawing/2014/main" id="{6BCCB4A8-C9E5-9BE5-FD6D-81E1114A505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DF199C1-F16C-8C9C-4D76-1C1BB26EC79A}"/>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2267960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D0F9B1-3DA8-CD67-CDA7-9B385E01594A}"/>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A2E0CC5-10A2-6D97-C87E-26411E6CEA4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5D93858-1155-47BC-21EB-A1049D7B0C36}"/>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5" name="Espaço Reservado para Rodapé 4">
            <a:extLst>
              <a:ext uri="{FF2B5EF4-FFF2-40B4-BE49-F238E27FC236}">
                <a16:creationId xmlns:a16="http://schemas.microsoft.com/office/drawing/2014/main" id="{771F5F2F-BC81-E49D-CF0F-37F4B64B7E6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5C094D1-30E4-B521-9E61-891008916D47}"/>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244703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pa">
    <p:spTree>
      <p:nvGrpSpPr>
        <p:cNvPr id="1" name=""/>
        <p:cNvGrpSpPr/>
        <p:nvPr/>
      </p:nvGrpSpPr>
      <p:grpSpPr>
        <a:xfrm>
          <a:off x="0" y="0"/>
          <a:ext cx="0" cy="0"/>
          <a:chOff x="0" y="0"/>
          <a:chExt cx="0" cy="0"/>
        </a:xfrm>
      </p:grpSpPr>
      <p:sp>
        <p:nvSpPr>
          <p:cNvPr id="8" name="Subtítulo 2">
            <a:extLst>
              <a:ext uri="{FF2B5EF4-FFF2-40B4-BE49-F238E27FC236}">
                <a16:creationId xmlns:a16="http://schemas.microsoft.com/office/drawing/2014/main" id="{B5749A9C-5605-02B9-8004-5F18A1769B95}"/>
              </a:ext>
            </a:extLst>
          </p:cNvPr>
          <p:cNvSpPr>
            <a:spLocks noGrp="1"/>
          </p:cNvSpPr>
          <p:nvPr>
            <p:ph type="subTitle" idx="1" hasCustomPrompt="1"/>
          </p:nvPr>
        </p:nvSpPr>
        <p:spPr>
          <a:xfrm>
            <a:off x="1942405" y="5162241"/>
            <a:ext cx="8307189" cy="366427"/>
          </a:xfrm>
        </p:spPr>
        <p:txBody>
          <a:bodyPr/>
          <a:lstStyle>
            <a:lvl1pPr marL="0" indent="0" algn="ctr">
              <a:buNone/>
              <a:defRPr sz="2400" b="1" baseline="0">
                <a:solidFill>
                  <a:schemeClr val="accent1"/>
                </a:solidFill>
                <a:latin typeface="Inter" panose="020B0502030000000004" pitchFamily="34" charset="0"/>
                <a:ea typeface="Inter" panose="020B050203000000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subtitulo</a:t>
            </a:r>
          </a:p>
        </p:txBody>
      </p:sp>
      <p:sp>
        <p:nvSpPr>
          <p:cNvPr id="3" name="Título 1">
            <a:extLst>
              <a:ext uri="{FF2B5EF4-FFF2-40B4-BE49-F238E27FC236}">
                <a16:creationId xmlns:a16="http://schemas.microsoft.com/office/drawing/2014/main" id="{44CBFD0C-C3F5-E10A-B29C-C25866DBDFC3}"/>
              </a:ext>
            </a:extLst>
          </p:cNvPr>
          <p:cNvSpPr>
            <a:spLocks noGrp="1"/>
          </p:cNvSpPr>
          <p:nvPr>
            <p:ph type="ctrTitle" hasCustomPrompt="1"/>
          </p:nvPr>
        </p:nvSpPr>
        <p:spPr>
          <a:xfrm>
            <a:off x="4049398" y="4371040"/>
            <a:ext cx="4093201" cy="791201"/>
          </a:xfrm>
        </p:spPr>
        <p:txBody>
          <a:bodyPr/>
          <a:lstStyle>
            <a:lvl1pPr>
              <a:defRPr/>
            </a:lvl1pPr>
          </a:lstStyle>
          <a:p>
            <a:r>
              <a:rPr lang="pt-BR" dirty="0">
                <a:solidFill>
                  <a:schemeClr val="accent1"/>
                </a:solidFill>
                <a:latin typeface="Roboto" panose="02000000000000000000" pitchFamily="2" charset="0"/>
              </a:rPr>
              <a:t>LOREM IPSUM</a:t>
            </a:r>
          </a:p>
        </p:txBody>
      </p:sp>
    </p:spTree>
    <p:extLst>
      <p:ext uri="{BB962C8B-B14F-4D97-AF65-F5344CB8AC3E}">
        <p14:creationId xmlns:p14="http://schemas.microsoft.com/office/powerpoint/2010/main" val="1270962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exto e versic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133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Enfas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68476-88F1-1373-53CE-816E916933F4}"/>
              </a:ext>
            </a:extLst>
          </p:cNvPr>
          <p:cNvSpPr>
            <a:spLocks noGrp="1"/>
          </p:cNvSpPr>
          <p:nvPr>
            <p:ph type="title" idx="4294967295" hasCustomPrompt="1"/>
          </p:nvPr>
        </p:nvSpPr>
        <p:spPr>
          <a:xfrm>
            <a:off x="2230558" y="2766218"/>
            <a:ext cx="7730883" cy="1325563"/>
          </a:xfrm>
        </p:spPr>
        <p:txBody>
          <a:bodyPr>
            <a:noAutofit/>
          </a:bodyPr>
          <a:lstStyle>
            <a:lvl1pPr>
              <a:defRPr baseline="0"/>
            </a:lvl1pPr>
          </a:lstStyle>
          <a:p>
            <a:r>
              <a:rPr lang="pt-BR" sz="6000" dirty="0">
                <a:solidFill>
                  <a:srgbClr val="F7F3E9"/>
                </a:solidFill>
                <a:latin typeface="Roboto" panose="02000000000000000000" pitchFamily="2" charset="0"/>
                <a:ea typeface="Roboto" panose="02000000000000000000" pitchFamily="2" charset="0"/>
              </a:rPr>
              <a:t>TITULO CAIXA</a:t>
            </a:r>
          </a:p>
        </p:txBody>
      </p:sp>
    </p:spTree>
    <p:extLst>
      <p:ext uri="{BB962C8B-B14F-4D97-AF65-F5344CB8AC3E}">
        <p14:creationId xmlns:p14="http://schemas.microsoft.com/office/powerpoint/2010/main" val="267643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561D8-3933-121C-FA6B-162EF48A84D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CD60923-AB19-B35A-CD29-0C79EEEC32F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650739B-FD2C-1627-59B3-0A4280DAEA23}"/>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5" name="Espaço Reservado para Rodapé 4">
            <a:extLst>
              <a:ext uri="{FF2B5EF4-FFF2-40B4-BE49-F238E27FC236}">
                <a16:creationId xmlns:a16="http://schemas.microsoft.com/office/drawing/2014/main" id="{DF4CA3B5-9BFD-3D37-3468-28737E5B205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9DA49FE-1CD7-29E4-6CC9-9845FB0D3C98}"/>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679703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6B91D9-37B7-6126-FD18-E0C15A1C98B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0A212D96-6F7F-8E49-8665-C376F51990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B8982BA-CBD5-B8A2-FF89-EBB54F146AB4}"/>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5" name="Espaço Reservado para Rodapé 4">
            <a:extLst>
              <a:ext uri="{FF2B5EF4-FFF2-40B4-BE49-F238E27FC236}">
                <a16:creationId xmlns:a16="http://schemas.microsoft.com/office/drawing/2014/main" id="{95C60AC4-201D-78BF-7943-D051CC1B296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386B811-812F-0BBA-8B4D-21ACC3EC44D7}"/>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232158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B50907-67D0-2E60-CE35-164F60614E5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FCFA9B3-3E79-CE79-BD4E-202F136B731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B9636C2-400F-9C7A-512C-F70DB69846F0}"/>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68E2DF4-D357-E4C8-72A4-77A05B644ABC}"/>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6" name="Espaço Reservado para Rodapé 5">
            <a:extLst>
              <a:ext uri="{FF2B5EF4-FFF2-40B4-BE49-F238E27FC236}">
                <a16:creationId xmlns:a16="http://schemas.microsoft.com/office/drawing/2014/main" id="{F58EA61C-89A3-D24C-6979-2ECDA1FA4BD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867183E-CFA8-4846-0266-ADDC7F6069AA}"/>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358383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1441A-86A5-A3CD-C3AC-EFB798C3BCE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BEDDF415-F476-996E-90D3-2F31FC28C5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8536020-FEA1-3925-2A21-EB89A6F6E649}"/>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CB33DAB9-7FF2-502B-D48F-AFEACAE1D4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6D81662-9981-E020-5E7A-798E89795AF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FE0B0EAA-3C1D-F9E5-F53B-11BEF579D344}"/>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8" name="Espaço Reservado para Rodapé 7">
            <a:extLst>
              <a:ext uri="{FF2B5EF4-FFF2-40B4-BE49-F238E27FC236}">
                <a16:creationId xmlns:a16="http://schemas.microsoft.com/office/drawing/2014/main" id="{3DFA5504-41BD-C2CA-5752-9C2B8431C64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5EDE15A-C104-CABE-C7EF-95561266C8F2}"/>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381129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64F4-804A-C8B1-B09D-C7DC064FE5B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1C3894B-5FE7-191D-CF0A-B3BAD9D7842E}"/>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4" name="Espaço Reservado para Rodapé 3">
            <a:extLst>
              <a:ext uri="{FF2B5EF4-FFF2-40B4-BE49-F238E27FC236}">
                <a16:creationId xmlns:a16="http://schemas.microsoft.com/office/drawing/2014/main" id="{9B3A85D9-135E-3ED9-1AD0-238F281A1B1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208AFF35-46B1-09FE-E2A4-DD2E61EF9505}"/>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110895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B6B9EAB-1930-BAE4-588B-5FD59FE7B9A3}"/>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3" name="Espaço Reservado para Rodapé 2">
            <a:extLst>
              <a:ext uri="{FF2B5EF4-FFF2-40B4-BE49-F238E27FC236}">
                <a16:creationId xmlns:a16="http://schemas.microsoft.com/office/drawing/2014/main" id="{418AEEF5-6E96-632B-9E44-83627B0E208E}"/>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82161DC4-BE38-687C-1DA7-03216B45D34B}"/>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425111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B2CCF7-BBEB-298D-3A2B-D3C72138810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25E4A5D-7C84-7161-87B9-78DC7EA0F0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C617859-8EA7-4BDF-A41B-67EFD3C5DD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EF1022E-8337-E8BB-DD83-3C4898D6BB75}"/>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6" name="Espaço Reservado para Rodapé 5">
            <a:extLst>
              <a:ext uri="{FF2B5EF4-FFF2-40B4-BE49-F238E27FC236}">
                <a16:creationId xmlns:a16="http://schemas.microsoft.com/office/drawing/2014/main" id="{3E3D24D1-6E16-0CE4-E019-41A37FFA3BE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8E20AE7-E85D-185E-515B-3DD86CAF729F}"/>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369494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49D7CB-FDE9-FF23-6135-09885CBECA9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F7D5174-22BE-9A50-BB50-999CBFEA8A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EB5D085-0799-EA16-7968-F07204288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D2E402E-B6D2-538B-5FE1-9D173F0F5AD9}"/>
              </a:ext>
            </a:extLst>
          </p:cNvPr>
          <p:cNvSpPr>
            <a:spLocks noGrp="1"/>
          </p:cNvSpPr>
          <p:nvPr>
            <p:ph type="dt" sz="half" idx="10"/>
          </p:nvPr>
        </p:nvSpPr>
        <p:spPr/>
        <p:txBody>
          <a:bodyPr/>
          <a:lstStyle/>
          <a:p>
            <a:fld id="{A66D4DB9-0478-482C-BF14-804B3A5F6580}" type="datetimeFigureOut">
              <a:rPr lang="pt-BR" smtClean="0"/>
              <a:t>01/08/2025</a:t>
            </a:fld>
            <a:endParaRPr lang="pt-BR"/>
          </a:p>
        </p:txBody>
      </p:sp>
      <p:sp>
        <p:nvSpPr>
          <p:cNvPr id="6" name="Espaço Reservado para Rodapé 5">
            <a:extLst>
              <a:ext uri="{FF2B5EF4-FFF2-40B4-BE49-F238E27FC236}">
                <a16:creationId xmlns:a16="http://schemas.microsoft.com/office/drawing/2014/main" id="{DB948769-79C9-82A3-E3B0-F72A6D529F6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379AD1F-B0EB-7527-A2E4-528D954A01E3}"/>
              </a:ext>
            </a:extLst>
          </p:cNvPr>
          <p:cNvSpPr>
            <a:spLocks noGrp="1"/>
          </p:cNvSpPr>
          <p:nvPr>
            <p:ph type="sldNum" sz="quarter" idx="12"/>
          </p:nvPr>
        </p:nvSpPr>
        <p:spPr/>
        <p:txBody>
          <a:bodyPr/>
          <a:lstStyle/>
          <a:p>
            <a:fld id="{11CBCE8A-C5C4-45CE-BE5B-65B603926160}" type="slidenum">
              <a:rPr lang="pt-BR" smtClean="0"/>
              <a:t>‹nº›</a:t>
            </a:fld>
            <a:endParaRPr lang="pt-BR"/>
          </a:p>
        </p:txBody>
      </p:sp>
    </p:spTree>
    <p:extLst>
      <p:ext uri="{BB962C8B-B14F-4D97-AF65-F5344CB8AC3E}">
        <p14:creationId xmlns:p14="http://schemas.microsoft.com/office/powerpoint/2010/main" val="385023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66B764A-B3F9-8607-18A1-E254F567E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30430AD-5F25-2169-0DB2-16E9B614B3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2585D52-B5B7-F3DD-5C94-4FA70E55D6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6D4DB9-0478-482C-BF14-804B3A5F6580}" type="datetimeFigureOut">
              <a:rPr lang="pt-BR" smtClean="0"/>
              <a:t>01/08/2025</a:t>
            </a:fld>
            <a:endParaRPr lang="pt-BR"/>
          </a:p>
        </p:txBody>
      </p:sp>
      <p:sp>
        <p:nvSpPr>
          <p:cNvPr id="5" name="Espaço Reservado para Rodapé 4">
            <a:extLst>
              <a:ext uri="{FF2B5EF4-FFF2-40B4-BE49-F238E27FC236}">
                <a16:creationId xmlns:a16="http://schemas.microsoft.com/office/drawing/2014/main" id="{6CC8F577-BEC5-8CB1-17BB-890F185711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1078A53-04D5-FE0A-5C12-8225C04561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CBCE8A-C5C4-45CE-BE5B-65B603926160}" type="slidenum">
              <a:rPr lang="pt-BR" smtClean="0"/>
              <a:t>‹nº›</a:t>
            </a:fld>
            <a:endParaRPr lang="pt-BR"/>
          </a:p>
        </p:txBody>
      </p:sp>
    </p:spTree>
    <p:extLst>
      <p:ext uri="{BB962C8B-B14F-4D97-AF65-F5344CB8AC3E}">
        <p14:creationId xmlns:p14="http://schemas.microsoft.com/office/powerpoint/2010/main" val="1832189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Mão segurando celular&#10;&#10;Descrição gerada automaticamente">
            <a:extLst>
              <a:ext uri="{FF2B5EF4-FFF2-40B4-BE49-F238E27FC236}">
                <a16:creationId xmlns:a16="http://schemas.microsoft.com/office/drawing/2014/main" id="{450B8739-0929-85C4-B6E5-27715DB197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C770753B-B890-8CFF-067A-D4C17C95235E}"/>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2" name="Subtítulo 1">
            <a:extLst>
              <a:ext uri="{FF2B5EF4-FFF2-40B4-BE49-F238E27FC236}">
                <a16:creationId xmlns:a16="http://schemas.microsoft.com/office/drawing/2014/main" id="{976DEE37-241E-93A7-B36B-58A48CF6B186}"/>
              </a:ext>
            </a:extLst>
          </p:cNvPr>
          <p:cNvSpPr>
            <a:spLocks noGrp="1"/>
          </p:cNvSpPr>
          <p:nvPr>
            <p:ph type="subTitle" idx="1"/>
          </p:nvPr>
        </p:nvSpPr>
        <p:spPr>
          <a:xfrm>
            <a:off x="2275609" y="5032598"/>
            <a:ext cx="6729781" cy="1025301"/>
          </a:xfrm>
        </p:spPr>
        <p:txBody>
          <a:bodyPr>
            <a:normAutofit/>
          </a:bodyPr>
          <a:lstStyle/>
          <a:p>
            <a:r>
              <a:rPr lang="pt-BR" dirty="0"/>
              <a:t>O vazio é uma percepção errada da realidade</a:t>
            </a:r>
            <a:endParaRPr lang="pt-BR" sz="3200" dirty="0"/>
          </a:p>
        </p:txBody>
      </p:sp>
      <p:sp>
        <p:nvSpPr>
          <p:cNvPr id="3" name="Título 2">
            <a:extLst>
              <a:ext uri="{FF2B5EF4-FFF2-40B4-BE49-F238E27FC236}">
                <a16:creationId xmlns:a16="http://schemas.microsoft.com/office/drawing/2014/main" id="{25C08090-CD45-53DC-B2B6-3E9193A8CFB7}"/>
              </a:ext>
            </a:extLst>
          </p:cNvPr>
          <p:cNvSpPr>
            <a:spLocks noGrp="1"/>
          </p:cNvSpPr>
          <p:nvPr>
            <p:ph type="ctrTitle"/>
          </p:nvPr>
        </p:nvSpPr>
        <p:spPr>
          <a:xfrm>
            <a:off x="1106658" y="3780809"/>
            <a:ext cx="9978682" cy="1623527"/>
          </a:xfrm>
        </p:spPr>
        <p:txBody>
          <a:bodyPr>
            <a:normAutofit/>
          </a:bodyPr>
          <a:lstStyle/>
          <a:p>
            <a:r>
              <a:rPr lang="pt-BR" b="1" dirty="0">
                <a:solidFill>
                  <a:schemeClr val="accent1"/>
                </a:solidFill>
                <a:latin typeface="Roboto" panose="02000000000000000000" pitchFamily="2" charset="0"/>
                <a:ea typeface="Roboto" panose="02000000000000000000" pitchFamily="2" charset="0"/>
              </a:rPr>
              <a:t>NOSSOS BOLSOS NÃO ESTÃO VAZIOS </a:t>
            </a:r>
            <a:endParaRPr lang="pt-BR" sz="8800" b="1" dirty="0">
              <a:solidFill>
                <a:schemeClr val="accent1"/>
              </a:solidFill>
              <a:latin typeface="Roboto" panose="02000000000000000000" pitchFamily="2" charset="0"/>
              <a:ea typeface="Roboto" panose="02000000000000000000" pitchFamily="2" charset="0"/>
            </a:endParaRPr>
          </a:p>
        </p:txBody>
      </p:sp>
      <p:pic>
        <p:nvPicPr>
          <p:cNvPr id="4" name="Imagem 3" descr="Logotipo&#10;&#10;Descrição gerada automaticamente">
            <a:extLst>
              <a:ext uri="{FF2B5EF4-FFF2-40B4-BE49-F238E27FC236}">
                <a16:creationId xmlns:a16="http://schemas.microsoft.com/office/drawing/2014/main" id="{FBB08C5C-8E45-18D8-6E7C-996EFD132D32}"/>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2940" y="2612089"/>
            <a:ext cx="3026118" cy="1702192"/>
          </a:xfrm>
          <a:prstGeom prst="rect">
            <a:avLst/>
          </a:prstGeom>
        </p:spPr>
      </p:pic>
    </p:spTree>
    <p:extLst>
      <p:ext uri="{BB962C8B-B14F-4D97-AF65-F5344CB8AC3E}">
        <p14:creationId xmlns:p14="http://schemas.microsoft.com/office/powerpoint/2010/main" val="4213005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19FF8-2675-D239-561F-CAC3D29828F6}"/>
            </a:ext>
          </a:extLst>
        </p:cNvPr>
        <p:cNvGrpSpPr/>
        <p:nvPr/>
      </p:nvGrpSpPr>
      <p:grpSpPr>
        <a:xfrm>
          <a:off x="0" y="0"/>
          <a:ext cx="0" cy="0"/>
          <a:chOff x="0" y="0"/>
          <a:chExt cx="0" cy="0"/>
        </a:xfrm>
      </p:grpSpPr>
      <p:pic>
        <p:nvPicPr>
          <p:cNvPr id="16" name="Imagem 15">
            <a:extLst>
              <a:ext uri="{FF2B5EF4-FFF2-40B4-BE49-F238E27FC236}">
                <a16:creationId xmlns:a16="http://schemas.microsoft.com/office/drawing/2014/main" id="{7C3F4CEC-94B8-38D7-6864-3FEB96AA9852}"/>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t="4568" b="4568"/>
          <a:stretch/>
        </p:blipFill>
        <p:spPr>
          <a:xfrm>
            <a:off x="1121172" y="-1"/>
            <a:ext cx="10028910" cy="6858001"/>
          </a:xfrm>
          <a:prstGeom prst="rect">
            <a:avLst/>
          </a:prstGeom>
        </p:spPr>
      </p:pic>
      <p:pic>
        <p:nvPicPr>
          <p:cNvPr id="25" name="Imagem 24">
            <a:extLst>
              <a:ext uri="{FF2B5EF4-FFF2-40B4-BE49-F238E27FC236}">
                <a16:creationId xmlns:a16="http://schemas.microsoft.com/office/drawing/2014/main" id="{3718EFBF-AF25-A490-B0E8-2419C4CC0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4" name="CaixaDeTexto 3">
            <a:extLst>
              <a:ext uri="{FF2B5EF4-FFF2-40B4-BE49-F238E27FC236}">
                <a16:creationId xmlns:a16="http://schemas.microsoft.com/office/drawing/2014/main" id="{A6B76E58-C66A-F640-2213-B804BE6FF240}"/>
              </a:ext>
            </a:extLst>
          </p:cNvPr>
          <p:cNvSpPr txBox="1"/>
          <p:nvPr/>
        </p:nvSpPr>
        <p:spPr>
          <a:xfrm>
            <a:off x="2202774" y="4074160"/>
            <a:ext cx="7865706" cy="954107"/>
          </a:xfrm>
          <a:prstGeom prst="rect">
            <a:avLst/>
          </a:prstGeom>
          <a:noFill/>
        </p:spPr>
        <p:txBody>
          <a:bodyPr wrap="square" rtlCol="0">
            <a:spAutoFit/>
          </a:bodyPr>
          <a:lstStyle/>
          <a:p>
            <a:r>
              <a:rPr lang="pt-BR" sz="2800" b="1" dirty="0">
                <a:solidFill>
                  <a:srgbClr val="F7F3E9"/>
                </a:solidFill>
                <a:latin typeface="Inter" panose="020B0502030000000004" pitchFamily="34" charset="0"/>
                <a:ea typeface="Inter" panose="020B0502030000000004" pitchFamily="34" charset="0"/>
              </a:rPr>
              <a:t>O sentimento de impotência muitas vezes é o resultado de buscar na direção errada</a:t>
            </a:r>
          </a:p>
        </p:txBody>
      </p:sp>
    </p:spTree>
    <p:extLst>
      <p:ext uri="{BB962C8B-B14F-4D97-AF65-F5344CB8AC3E}">
        <p14:creationId xmlns:p14="http://schemas.microsoft.com/office/powerpoint/2010/main" val="133166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A2EA7-82C1-ED33-7847-BDE9955A1EDF}"/>
            </a:ext>
          </a:extLst>
        </p:cNvPr>
        <p:cNvGrpSpPr/>
        <p:nvPr/>
      </p:nvGrpSpPr>
      <p:grpSpPr>
        <a:xfrm>
          <a:off x="0" y="0"/>
          <a:ext cx="0" cy="0"/>
          <a:chOff x="0" y="0"/>
          <a:chExt cx="0" cy="0"/>
        </a:xfrm>
      </p:grpSpPr>
      <p:pic>
        <p:nvPicPr>
          <p:cNvPr id="3" name="Imagem 2" descr="Forma&#10;&#10;Descrição gerada automaticamente">
            <a:extLst>
              <a:ext uri="{FF2B5EF4-FFF2-40B4-BE49-F238E27FC236}">
                <a16:creationId xmlns:a16="http://schemas.microsoft.com/office/drawing/2014/main" id="{FF9A16F4-63F8-A840-BC57-A42B5219C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8DA385B6-FC65-100F-F0FB-04EC4E135626}"/>
              </a:ext>
            </a:extLst>
          </p:cNvPr>
          <p:cNvSpPr txBox="1"/>
          <p:nvPr/>
        </p:nvSpPr>
        <p:spPr>
          <a:xfrm>
            <a:off x="1091479" y="1074509"/>
            <a:ext cx="10009042" cy="4708981"/>
          </a:xfrm>
          <a:prstGeom prst="rect">
            <a:avLst/>
          </a:prstGeom>
          <a:noFill/>
        </p:spPr>
        <p:txBody>
          <a:bodyPr wrap="square" rtlCol="0">
            <a:spAutoFit/>
          </a:bodyPr>
          <a:lstStyle/>
          <a:p>
            <a:r>
              <a:rPr lang="pt-BR" sz="6000" b="1" dirty="0">
                <a:solidFill>
                  <a:srgbClr val="F7F3E9"/>
                </a:solidFill>
                <a:latin typeface="Roboto" panose="02000000000000000000" pitchFamily="2" charset="0"/>
                <a:ea typeface="Roboto" panose="02000000000000000000" pitchFamily="2" charset="0"/>
              </a:rPr>
              <a:t>REVERTENDO A SÍNDROME DO BOLSO VAZIO </a:t>
            </a:r>
          </a:p>
          <a:p>
            <a:r>
              <a:rPr lang="pt-BR" sz="6000" b="1" dirty="0">
                <a:solidFill>
                  <a:srgbClr val="F7F3E9"/>
                </a:solidFill>
                <a:latin typeface="Roboto" panose="02000000000000000000" pitchFamily="2" charset="0"/>
                <a:ea typeface="Roboto" panose="02000000000000000000" pitchFamily="2" charset="0"/>
              </a:rPr>
              <a:t>COMO PASSAR POR UMA MUDANÇA DE PENSAMENTO?</a:t>
            </a:r>
            <a:endParaRPr lang="pt-BR" sz="4400" b="1" dirty="0">
              <a:solidFill>
                <a:srgbClr val="F7F3E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323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DB04-9B45-ABB0-F0B8-7C60516B70AA}"/>
            </a:ext>
          </a:extLst>
        </p:cNvPr>
        <p:cNvGrpSpPr/>
        <p:nvPr/>
      </p:nvGrpSpPr>
      <p:grpSpPr>
        <a:xfrm>
          <a:off x="0" y="0"/>
          <a:ext cx="0" cy="0"/>
          <a:chOff x="0" y="0"/>
          <a:chExt cx="0" cy="0"/>
        </a:xfrm>
      </p:grpSpPr>
      <p:pic>
        <p:nvPicPr>
          <p:cNvPr id="6" name="Imagem 5" descr="Mulher em pé ao lado de homem&#10;&#10;Descrição gerada automaticamente com confiança média">
            <a:extLst>
              <a:ext uri="{FF2B5EF4-FFF2-40B4-BE49-F238E27FC236}">
                <a16:creationId xmlns:a16="http://schemas.microsoft.com/office/drawing/2014/main" id="{C26A7890-A3BC-6AC8-5489-7B18AC29601A}"/>
              </a:ext>
            </a:extLst>
          </p:cNvPr>
          <p:cNvPicPr>
            <a:picLocks noChangeAspect="1"/>
          </p:cNvPicPr>
          <p:nvPr/>
        </p:nvPicPr>
        <p:blipFill>
          <a:blip r:embed="rId2">
            <a:extLst>
              <a:ext uri="{28A0092B-C50C-407E-A947-70E740481C1C}">
                <a14:useLocalDpi xmlns:a14="http://schemas.microsoft.com/office/drawing/2010/main" val="0"/>
              </a:ext>
            </a:extLst>
          </a:blip>
          <a:srcRect r="4400"/>
          <a:stretch/>
        </p:blipFill>
        <p:spPr>
          <a:xfrm>
            <a:off x="5635732" y="0"/>
            <a:ext cx="6556268" cy="6858000"/>
          </a:xfrm>
          <a:prstGeom prst="rect">
            <a:avLst/>
          </a:prstGeom>
        </p:spPr>
      </p:pic>
      <p:pic>
        <p:nvPicPr>
          <p:cNvPr id="20" name="Imagem 19" descr="Padrão do plano de fundo&#10;&#10;Descrição gerada automaticamente">
            <a:extLst>
              <a:ext uri="{FF2B5EF4-FFF2-40B4-BE49-F238E27FC236}">
                <a16:creationId xmlns:a16="http://schemas.microsoft.com/office/drawing/2014/main" id="{05B28E9D-0687-D24F-99E1-9C9A8BE18B4B}"/>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pic>
        <p:nvPicPr>
          <p:cNvPr id="15" name="Imagem 14" descr="Imagem em preto e branco&#10;&#10;Descrição gerada automaticamente">
            <a:extLst>
              <a:ext uri="{FF2B5EF4-FFF2-40B4-BE49-F238E27FC236}">
                <a16:creationId xmlns:a16="http://schemas.microsoft.com/office/drawing/2014/main" id="{5067A164-D2E2-BA5A-C77D-2FAFBB76C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CaixaDeTexto 1">
            <a:extLst>
              <a:ext uri="{FF2B5EF4-FFF2-40B4-BE49-F238E27FC236}">
                <a16:creationId xmlns:a16="http://schemas.microsoft.com/office/drawing/2014/main" id="{F017BCD6-918A-0D66-5429-B41FF41D5BB9}"/>
              </a:ext>
            </a:extLst>
          </p:cNvPr>
          <p:cNvSpPr txBox="1"/>
          <p:nvPr/>
        </p:nvSpPr>
        <p:spPr>
          <a:xfrm>
            <a:off x="1053653" y="823155"/>
            <a:ext cx="4507391" cy="4524315"/>
          </a:xfrm>
          <a:prstGeom prst="rect">
            <a:avLst/>
          </a:prstGeom>
          <a:noFill/>
        </p:spPr>
        <p:txBody>
          <a:bodyPr wrap="square" rtlCol="0">
            <a:spAutoFit/>
          </a:bodyPr>
          <a:lstStyle/>
          <a:p>
            <a:r>
              <a:rPr lang="pt-BR" sz="3600" b="1" dirty="0">
                <a:solidFill>
                  <a:schemeClr val="accent1"/>
                </a:solidFill>
                <a:latin typeface="Inter" panose="020B0502030000000004" pitchFamily="34" charset="0"/>
                <a:ea typeface="Inter" panose="020B0502030000000004" pitchFamily="34" charset="0"/>
              </a:rPr>
              <a:t>O Senhor se voltou para ele e disse: </a:t>
            </a:r>
            <a:r>
              <a:rPr lang="pt-BR" sz="3600" b="1" dirty="0">
                <a:solidFill>
                  <a:schemeClr val="accent1"/>
                </a:solidFill>
                <a:latin typeface="+mj-lt"/>
                <a:ea typeface="Inter" panose="020B0502030000000004" pitchFamily="34" charset="0"/>
              </a:rPr>
              <a:t>“</a:t>
            </a:r>
            <a:r>
              <a:rPr lang="pt-BR" sz="3600" b="1" dirty="0">
                <a:solidFill>
                  <a:schemeClr val="accent1"/>
                </a:solidFill>
                <a:latin typeface="Inter" panose="020B0502030000000004" pitchFamily="34" charset="0"/>
                <a:ea typeface="Inter" panose="020B0502030000000004" pitchFamily="34" charset="0"/>
              </a:rPr>
              <a:t>Com a força que você tem, vá libertar Israel das mãos de Midiã. Não sou eu quem o está enviando?</a:t>
            </a:r>
            <a:r>
              <a:rPr lang="pt-BR" sz="3600" b="1" dirty="0">
                <a:solidFill>
                  <a:schemeClr val="accent1"/>
                </a:solidFill>
                <a:latin typeface="+mj-lt"/>
                <a:ea typeface="Inter" panose="020B0502030000000004" pitchFamily="34" charset="0"/>
              </a:rPr>
              <a:t>”</a:t>
            </a:r>
          </a:p>
        </p:txBody>
      </p:sp>
      <p:sp>
        <p:nvSpPr>
          <p:cNvPr id="3" name="Espaço Reservado para Conteúdo 2">
            <a:extLst>
              <a:ext uri="{FF2B5EF4-FFF2-40B4-BE49-F238E27FC236}">
                <a16:creationId xmlns:a16="http://schemas.microsoft.com/office/drawing/2014/main" id="{C8F786E3-573D-FAB6-11C1-EB0F52D508C8}"/>
              </a:ext>
            </a:extLst>
          </p:cNvPr>
          <p:cNvSpPr txBox="1">
            <a:spLocks/>
          </p:cNvSpPr>
          <p:nvPr/>
        </p:nvSpPr>
        <p:spPr>
          <a:xfrm>
            <a:off x="1053653" y="5581938"/>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Mateus 25:14</a:t>
            </a:r>
            <a:endParaRPr lang="pt-BR" sz="4400" b="1" dirty="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07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F91DF87F-D6EF-4561-A4D0-92276007ECB8}"/>
              </a:ext>
            </a:extLst>
          </p:cNvPr>
          <p:cNvPicPr>
            <a:picLocks noChangeAspect="1"/>
          </p:cNvPicPr>
          <p:nvPr/>
        </p:nvPicPr>
        <p:blipFill>
          <a:blip r:embed="rId2">
            <a:extLst>
              <a:ext uri="{28A0092B-C50C-407E-A947-70E740481C1C}">
                <a14:useLocalDpi xmlns:a14="http://schemas.microsoft.com/office/drawing/2010/main" val="0"/>
              </a:ext>
            </a:extLst>
          </a:blip>
          <a:srcRect t="7742" r="4121" b="7223"/>
          <a:stretch/>
        </p:blipFill>
        <p:spPr>
          <a:xfrm>
            <a:off x="0" y="-15594"/>
            <a:ext cx="12192000" cy="6889187"/>
          </a:xfrm>
          <a:prstGeom prst="rect">
            <a:avLst/>
          </a:prstGeom>
        </p:spPr>
      </p:pic>
      <p:sp>
        <p:nvSpPr>
          <p:cNvPr id="13" name="Retângulo 12">
            <a:extLst>
              <a:ext uri="{FF2B5EF4-FFF2-40B4-BE49-F238E27FC236}">
                <a16:creationId xmlns:a16="http://schemas.microsoft.com/office/drawing/2014/main" id="{0C6C037D-2227-5699-EABD-472AC6348142}"/>
              </a:ext>
            </a:extLst>
          </p:cNvPr>
          <p:cNvSpPr/>
          <p:nvPr/>
        </p:nvSpPr>
        <p:spPr>
          <a:xfrm>
            <a:off x="0" y="-21584"/>
            <a:ext cx="12192000" cy="6879584"/>
          </a:xfrm>
          <a:prstGeom prst="rect">
            <a:avLst/>
          </a:prstGeom>
          <a:gradFill flip="none" rotWithShape="1">
            <a:gsLst>
              <a:gs pos="0">
                <a:schemeClr val="accent1">
                  <a:lumMod val="5000"/>
                  <a:lumOff val="95000"/>
                  <a:alpha val="0"/>
                </a:schemeClr>
              </a:gs>
              <a:gs pos="100000">
                <a:schemeClr val="tx1">
                  <a:alpha val="30000"/>
                </a:schemeClr>
              </a:gs>
            </a:gsLst>
            <a:path path="rect">
              <a:fillToRect l="100000" t="100000"/>
            </a:path>
            <a:tileRect r="-100000" b="-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 name="Imagem 13" descr="Padrão do plano de fundo&#10;&#10;Descrição gerada automaticamente">
            <a:extLst>
              <a:ext uri="{FF2B5EF4-FFF2-40B4-BE49-F238E27FC236}">
                <a16:creationId xmlns:a16="http://schemas.microsoft.com/office/drawing/2014/main" id="{9B8973D2-B8FC-BA10-21C1-0099B8A6F6EB}"/>
              </a:ext>
            </a:extLst>
          </p:cNvPr>
          <p:cNvPicPr>
            <a:picLocks noChangeAspect="1"/>
          </p:cNvPicPr>
          <p:nvPr/>
        </p:nvPicPr>
        <p:blipFill>
          <a:blip r:embed="rId3">
            <a:alphaModFix amt="6000"/>
            <a:extLst>
              <a:ext uri="{28A0092B-C50C-407E-A947-70E740481C1C}">
                <a14:useLocalDpi xmlns:a14="http://schemas.microsoft.com/office/drawing/2010/main" val="0"/>
              </a:ext>
            </a:extLst>
          </a:blip>
          <a:srcRect l="2286" t="12892" r="3739" b="7440"/>
          <a:stretch/>
        </p:blipFill>
        <p:spPr>
          <a:xfrm>
            <a:off x="0" y="-21583"/>
            <a:ext cx="12192000" cy="6879584"/>
          </a:xfrm>
          <a:prstGeom prst="rect">
            <a:avLst/>
          </a:prstGeom>
        </p:spPr>
      </p:pic>
      <p:sp>
        <p:nvSpPr>
          <p:cNvPr id="12" name="Título 1">
            <a:extLst>
              <a:ext uri="{FF2B5EF4-FFF2-40B4-BE49-F238E27FC236}">
                <a16:creationId xmlns:a16="http://schemas.microsoft.com/office/drawing/2014/main" id="{D267FE40-9BE0-6C59-CD3B-7971DEC9F8B8}"/>
              </a:ext>
            </a:extLst>
          </p:cNvPr>
          <p:cNvSpPr>
            <a:spLocks noGrp="1"/>
          </p:cNvSpPr>
          <p:nvPr>
            <p:ph type="subTitle" idx="1"/>
          </p:nvPr>
        </p:nvSpPr>
        <p:spPr>
          <a:xfrm>
            <a:off x="551671" y="4832632"/>
            <a:ext cx="5746490" cy="2305859"/>
          </a:xfrm>
        </p:spPr>
        <p:txBody>
          <a:bodyPr>
            <a:noAutofit/>
          </a:bodyPr>
          <a:lstStyle/>
          <a:p>
            <a:pPr marL="457200" indent="-457200" algn="l">
              <a:buAutoNum type="arabicParenBoth"/>
            </a:pPr>
            <a:r>
              <a:rPr lang="pt-BR" sz="2000" dirty="0">
                <a:solidFill>
                  <a:srgbClr val="F7F3E9"/>
                </a:solidFill>
                <a:latin typeface="Inter" panose="020B0502030000000004" pitchFamily="34" charset="0"/>
                <a:ea typeface="Inter" panose="020B0502030000000004" pitchFamily="34" charset="0"/>
              </a:rPr>
              <a:t>Não mendigar pão (</a:t>
            </a:r>
            <a:r>
              <a:rPr lang="pt-BR" sz="2000" dirty="0" err="1">
                <a:solidFill>
                  <a:srgbClr val="F7F3E9"/>
                </a:solidFill>
                <a:latin typeface="Inter" panose="020B0502030000000004" pitchFamily="34" charset="0"/>
                <a:ea typeface="Inter" panose="020B0502030000000004" pitchFamily="34" charset="0"/>
              </a:rPr>
              <a:t>Sl</a:t>
            </a:r>
            <a:r>
              <a:rPr lang="pt-BR" sz="2000" dirty="0">
                <a:solidFill>
                  <a:srgbClr val="F7F3E9"/>
                </a:solidFill>
                <a:latin typeface="Inter" panose="020B0502030000000004" pitchFamily="34" charset="0"/>
                <a:ea typeface="Inter" panose="020B0502030000000004" pitchFamily="34" charset="0"/>
              </a:rPr>
              <a:t> 37:2).</a:t>
            </a:r>
          </a:p>
          <a:p>
            <a:pPr algn="l"/>
            <a:r>
              <a:rPr lang="pt-BR" sz="2000" dirty="0">
                <a:solidFill>
                  <a:srgbClr val="F7F3E9"/>
                </a:solidFill>
                <a:latin typeface="Inter" panose="020B0502030000000004" pitchFamily="34" charset="0"/>
                <a:ea typeface="Inter" panose="020B0502030000000004" pitchFamily="34" charset="0"/>
              </a:rPr>
              <a:t>(2) Necessidades supridas (</a:t>
            </a:r>
            <a:r>
              <a:rPr lang="pt-BR" sz="2000" dirty="0" err="1">
                <a:solidFill>
                  <a:srgbClr val="F7F3E9"/>
                </a:solidFill>
                <a:latin typeface="Inter" panose="020B0502030000000004" pitchFamily="34" charset="0"/>
                <a:ea typeface="Inter" panose="020B0502030000000004" pitchFamily="34" charset="0"/>
              </a:rPr>
              <a:t>Fp</a:t>
            </a:r>
            <a:r>
              <a:rPr lang="pt-BR" sz="2000" dirty="0">
                <a:solidFill>
                  <a:srgbClr val="F7F3E9"/>
                </a:solidFill>
                <a:latin typeface="Inter" panose="020B0502030000000004" pitchFamily="34" charset="0"/>
                <a:ea typeface="Inter" panose="020B0502030000000004" pitchFamily="34" charset="0"/>
              </a:rPr>
              <a:t> 4:19). </a:t>
            </a:r>
          </a:p>
          <a:p>
            <a:pPr algn="l"/>
            <a:r>
              <a:rPr lang="pt-BR" sz="2000" dirty="0">
                <a:solidFill>
                  <a:srgbClr val="F7F3E9"/>
                </a:solidFill>
                <a:latin typeface="Inter" panose="020B0502030000000004" pitchFamily="34" charset="0"/>
                <a:ea typeface="Inter" panose="020B0502030000000004" pitchFamily="34" charset="0"/>
              </a:rPr>
              <a:t>(3) Capacidade de produzir riqueza (</a:t>
            </a:r>
            <a:r>
              <a:rPr lang="pt-BR" sz="2000" dirty="0" err="1">
                <a:solidFill>
                  <a:srgbClr val="F7F3E9"/>
                </a:solidFill>
                <a:latin typeface="Inter" panose="020B0502030000000004" pitchFamily="34" charset="0"/>
                <a:ea typeface="Inter" panose="020B0502030000000004" pitchFamily="34" charset="0"/>
              </a:rPr>
              <a:t>Dt</a:t>
            </a:r>
            <a:r>
              <a:rPr lang="pt-BR" sz="2000" dirty="0">
                <a:solidFill>
                  <a:srgbClr val="F7F3E9"/>
                </a:solidFill>
                <a:latin typeface="Inter" panose="020B0502030000000004" pitchFamily="34" charset="0"/>
                <a:ea typeface="Inter" panose="020B0502030000000004" pitchFamily="34" charset="0"/>
              </a:rPr>
              <a:t> 8:18).</a:t>
            </a:r>
            <a:endParaRPr lang="pt-BR" sz="2800" b="1" dirty="0">
              <a:solidFill>
                <a:srgbClr val="F7F3E9"/>
              </a:solidFill>
              <a:latin typeface="Inter" panose="020B0502030000000004" pitchFamily="34" charset="0"/>
              <a:ea typeface="Inter" panose="020B0502030000000004" pitchFamily="34" charset="0"/>
            </a:endParaRPr>
          </a:p>
        </p:txBody>
      </p:sp>
      <p:sp>
        <p:nvSpPr>
          <p:cNvPr id="3" name="CaixaDeTexto 2">
            <a:extLst>
              <a:ext uri="{FF2B5EF4-FFF2-40B4-BE49-F238E27FC236}">
                <a16:creationId xmlns:a16="http://schemas.microsoft.com/office/drawing/2014/main" id="{6B79D6F0-F223-1A97-0533-96F09ADCA20A}"/>
              </a:ext>
            </a:extLst>
          </p:cNvPr>
          <p:cNvSpPr txBox="1"/>
          <p:nvPr/>
        </p:nvSpPr>
        <p:spPr>
          <a:xfrm>
            <a:off x="551672" y="3632303"/>
            <a:ext cx="6162868" cy="1200329"/>
          </a:xfrm>
          <a:prstGeom prst="rect">
            <a:avLst/>
          </a:prstGeom>
          <a:noFill/>
        </p:spPr>
        <p:txBody>
          <a:bodyPr wrap="square">
            <a:spAutoFit/>
          </a:bodyPr>
          <a:lstStyle/>
          <a:p>
            <a:pPr algn="l"/>
            <a:r>
              <a:rPr lang="pt-BR" sz="3600" b="1" dirty="0">
                <a:solidFill>
                  <a:srgbClr val="F7F3E9"/>
                </a:solidFill>
                <a:latin typeface="Inter" panose="020B0502030000000004" pitchFamily="34" charset="0"/>
                <a:ea typeface="Inter" panose="020B0502030000000004" pitchFamily="34" charset="0"/>
              </a:rPr>
              <a:t>EXERCÍCIO DE REPROGRAMAÇÃO</a:t>
            </a:r>
          </a:p>
        </p:txBody>
      </p:sp>
    </p:spTree>
    <p:extLst>
      <p:ext uri="{BB962C8B-B14F-4D97-AF65-F5344CB8AC3E}">
        <p14:creationId xmlns:p14="http://schemas.microsoft.com/office/powerpoint/2010/main" val="1277047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935BD-0534-0D2D-214D-AA223C7F5DC5}"/>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B7514F89-1B2A-1C78-11BE-E6DBA0DE3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BF8A511D-AEB9-CBF0-2790-F4CB41E2C056}"/>
              </a:ext>
            </a:extLst>
          </p:cNvPr>
          <p:cNvSpPr txBox="1"/>
          <p:nvPr/>
        </p:nvSpPr>
        <p:spPr>
          <a:xfrm>
            <a:off x="1081645" y="1916428"/>
            <a:ext cx="9200690" cy="2554545"/>
          </a:xfrm>
          <a:prstGeom prst="rect">
            <a:avLst/>
          </a:prstGeom>
          <a:noFill/>
        </p:spPr>
        <p:txBody>
          <a:bodyPr wrap="square" rtlCol="0">
            <a:spAutoFit/>
          </a:bodyPr>
          <a:lstStyle/>
          <a:p>
            <a:r>
              <a:rPr lang="pt-BR" sz="4000" b="1" dirty="0">
                <a:solidFill>
                  <a:schemeClr val="accent1"/>
                </a:solidFill>
                <a:latin typeface="Inter" panose="020B0502030000000004" pitchFamily="34" charset="0"/>
                <a:ea typeface="Inter" panose="020B0502030000000004" pitchFamily="34" charset="0"/>
              </a:rPr>
              <a:t>As nossas diferenças dos outros não nos </a:t>
            </a:r>
            <a:r>
              <a:rPr lang="pt-BR" sz="4000" b="1" dirty="0">
                <a:solidFill>
                  <a:srgbClr val="E97132"/>
                </a:solidFill>
                <a:latin typeface="Inter" panose="020B0502030000000004" pitchFamily="34" charset="0"/>
                <a:ea typeface="Inter" panose="020B0502030000000004" pitchFamily="34" charset="0"/>
              </a:rPr>
              <a:t>desqualificam para o serviço.</a:t>
            </a:r>
            <a:r>
              <a:rPr lang="pt-BR" sz="4000" b="1" dirty="0">
                <a:solidFill>
                  <a:schemeClr val="accent1"/>
                </a:solidFill>
                <a:latin typeface="Inter" panose="020B0502030000000004" pitchFamily="34" charset="0"/>
                <a:ea typeface="Inter" panose="020B0502030000000004" pitchFamily="34" charset="0"/>
              </a:rPr>
              <a:t> A Bíblia confirma uma diversidade de dons.</a:t>
            </a:r>
          </a:p>
        </p:txBody>
      </p:sp>
      <p:sp>
        <p:nvSpPr>
          <p:cNvPr id="2" name="Espaço Reservado para Conteúdo 2">
            <a:extLst>
              <a:ext uri="{FF2B5EF4-FFF2-40B4-BE49-F238E27FC236}">
                <a16:creationId xmlns:a16="http://schemas.microsoft.com/office/drawing/2014/main" id="{0F573272-021F-259A-B721-9A2A3196C6FF}"/>
              </a:ext>
            </a:extLst>
          </p:cNvPr>
          <p:cNvSpPr txBox="1">
            <a:spLocks/>
          </p:cNvSpPr>
          <p:nvPr/>
        </p:nvSpPr>
        <p:spPr>
          <a:xfrm>
            <a:off x="1081645" y="4799397"/>
            <a:ext cx="2511585"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Gênesis 2:15</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90308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993A7-6A77-190D-94CD-647BC23D10C0}"/>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BC80906A-EF32-0D3A-893C-B776DE3C2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8031CED2-FEA3-DA77-C8F9-AE29D9D38640}"/>
              </a:ext>
            </a:extLst>
          </p:cNvPr>
          <p:cNvSpPr txBox="1"/>
          <p:nvPr/>
        </p:nvSpPr>
        <p:spPr>
          <a:xfrm>
            <a:off x="1062984" y="2151727"/>
            <a:ext cx="9573914" cy="2554545"/>
          </a:xfrm>
          <a:prstGeom prst="rect">
            <a:avLst/>
          </a:prstGeom>
          <a:noFill/>
        </p:spPr>
        <p:txBody>
          <a:bodyPr wrap="square" rtlCol="0">
            <a:spAutoFit/>
          </a:bodyPr>
          <a:lstStyle/>
          <a:p>
            <a:r>
              <a:rPr lang="pt-BR" sz="4000" b="1" dirty="0">
                <a:solidFill>
                  <a:schemeClr val="accent1"/>
                </a:solidFill>
                <a:latin typeface="Inter" panose="020B0502030000000004" pitchFamily="34" charset="0"/>
                <a:ea typeface="Inter" panose="020B0502030000000004" pitchFamily="34" charset="0"/>
              </a:rPr>
              <a:t>Uma variação na quantidade de recursos recebidos não é equivalente à ausência de recursos; pouco não é a mesma coisa que nada.</a:t>
            </a:r>
          </a:p>
        </p:txBody>
      </p:sp>
    </p:spTree>
    <p:extLst>
      <p:ext uri="{BB962C8B-B14F-4D97-AF65-F5344CB8AC3E}">
        <p14:creationId xmlns:p14="http://schemas.microsoft.com/office/powerpoint/2010/main" val="425599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F8613-8205-3055-C160-81C33C64B935}"/>
            </a:ext>
          </a:extLst>
        </p:cNvPr>
        <p:cNvGrpSpPr/>
        <p:nvPr/>
      </p:nvGrpSpPr>
      <p:grpSpPr>
        <a:xfrm>
          <a:off x="0" y="0"/>
          <a:ext cx="0" cy="0"/>
          <a:chOff x="0" y="0"/>
          <a:chExt cx="0" cy="0"/>
        </a:xfrm>
      </p:grpSpPr>
      <p:pic>
        <p:nvPicPr>
          <p:cNvPr id="2050" name="Picture 2" descr=" vivid scene depicting a master entrusting his wealth to three of his servants. The master, dressed in rich robes, gestures authoritatively as he distributes coins for the three. the context is from biblical times. Shot with a Canon EOS-1D X Mark III, 35mm lens, high dynamic range to highlight the contrasting expressions and rich textures.">
            <a:extLst>
              <a:ext uri="{FF2B5EF4-FFF2-40B4-BE49-F238E27FC236}">
                <a16:creationId xmlns:a16="http://schemas.microsoft.com/office/drawing/2014/main" id="{B630043C-CF18-2CF3-5D54-88C055577A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0" r="11111"/>
          <a:stretch/>
        </p:blipFill>
        <p:spPr bwMode="auto">
          <a:xfrm>
            <a:off x="5735955" y="0"/>
            <a:ext cx="64560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descr="Imagem em preto e branco&#10;&#10;Descrição gerada automaticamente">
            <a:extLst>
              <a:ext uri="{FF2B5EF4-FFF2-40B4-BE49-F238E27FC236}">
                <a16:creationId xmlns:a16="http://schemas.microsoft.com/office/drawing/2014/main" id="{F62F2A6C-164D-C413-2CD5-349D2ADC8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0" name="Imagem 19" descr="Padrão do plano de fundo&#10;&#10;Descrição gerada automaticamente">
            <a:extLst>
              <a:ext uri="{FF2B5EF4-FFF2-40B4-BE49-F238E27FC236}">
                <a16:creationId xmlns:a16="http://schemas.microsoft.com/office/drawing/2014/main" id="{290505A9-2FA1-58AC-622B-F96777194F67}"/>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0" y="-607"/>
            <a:ext cx="12191998" cy="6858000"/>
          </a:xfrm>
          <a:prstGeom prst="rect">
            <a:avLst/>
          </a:prstGeom>
        </p:spPr>
      </p:pic>
      <p:sp>
        <p:nvSpPr>
          <p:cNvPr id="2" name="CaixaDeTexto 1">
            <a:extLst>
              <a:ext uri="{FF2B5EF4-FFF2-40B4-BE49-F238E27FC236}">
                <a16:creationId xmlns:a16="http://schemas.microsoft.com/office/drawing/2014/main" id="{10A4FBA3-1CC6-46CA-294B-50785A7FE830}"/>
              </a:ext>
            </a:extLst>
          </p:cNvPr>
          <p:cNvSpPr txBox="1"/>
          <p:nvPr/>
        </p:nvSpPr>
        <p:spPr>
          <a:xfrm>
            <a:off x="1053653" y="823155"/>
            <a:ext cx="4507391" cy="4401205"/>
          </a:xfrm>
          <a:prstGeom prst="rect">
            <a:avLst/>
          </a:prstGeom>
          <a:noFill/>
        </p:spPr>
        <p:txBody>
          <a:bodyPr wrap="square" rtlCol="0">
            <a:spAutoFit/>
          </a:bodyPr>
          <a:lstStyle/>
          <a:p>
            <a:r>
              <a:rPr lang="pt-BR" sz="4000" b="1" dirty="0">
                <a:solidFill>
                  <a:schemeClr val="accent1"/>
                </a:solidFill>
                <a:latin typeface="Inter" panose="020B0502030000000004" pitchFamily="34" charset="0"/>
                <a:ea typeface="Inter" panose="020B0502030000000004" pitchFamily="34" charset="0"/>
              </a:rPr>
              <a:t>“E também será como um homem que, ao sair de viagem, chamou seus servos e confiou-lhes os seus bens”</a:t>
            </a:r>
          </a:p>
        </p:txBody>
      </p:sp>
      <p:sp>
        <p:nvSpPr>
          <p:cNvPr id="3" name="Espaço Reservado para Conteúdo 2">
            <a:extLst>
              <a:ext uri="{FF2B5EF4-FFF2-40B4-BE49-F238E27FC236}">
                <a16:creationId xmlns:a16="http://schemas.microsoft.com/office/drawing/2014/main" id="{CE51C034-0DE2-6B90-376F-8B4F3C655D2D}"/>
              </a:ext>
            </a:extLst>
          </p:cNvPr>
          <p:cNvSpPr txBox="1">
            <a:spLocks/>
          </p:cNvSpPr>
          <p:nvPr/>
        </p:nvSpPr>
        <p:spPr>
          <a:xfrm>
            <a:off x="1053653" y="5581938"/>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Mateus 25:14</a:t>
            </a:r>
            <a:endParaRPr lang="pt-BR" sz="4400" b="1" dirty="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59051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4376A-0B11-D39E-42CF-F42DFD5C29E5}"/>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2E5E4E1F-9DFE-0A0B-A575-CAF506E76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6DBAF61F-B86E-AACF-96FD-BCC4988A062F}"/>
              </a:ext>
            </a:extLst>
          </p:cNvPr>
          <p:cNvSpPr txBox="1"/>
          <p:nvPr/>
        </p:nvSpPr>
        <p:spPr>
          <a:xfrm>
            <a:off x="1062983" y="1690062"/>
            <a:ext cx="8920772" cy="3477875"/>
          </a:xfrm>
          <a:prstGeom prst="rect">
            <a:avLst/>
          </a:prstGeom>
          <a:noFill/>
        </p:spPr>
        <p:txBody>
          <a:bodyPr wrap="square" rtlCol="0">
            <a:spAutoFit/>
          </a:bodyPr>
          <a:lstStyle/>
          <a:p>
            <a:r>
              <a:rPr lang="pt-BR" sz="4400" b="1" dirty="0">
                <a:solidFill>
                  <a:schemeClr val="accent1"/>
                </a:solidFill>
                <a:latin typeface="Inter" panose="020B0502030000000004" pitchFamily="34" charset="0"/>
                <a:ea typeface="Inter" panose="020B0502030000000004" pitchFamily="34" charset="0"/>
              </a:rPr>
              <a:t>A busca por dinheiro, por uma moeda forte, muitas vezes leva à frustração e </a:t>
            </a:r>
            <a:r>
              <a:rPr lang="pt-BR" sz="4400" b="1" dirty="0">
                <a:solidFill>
                  <a:srgbClr val="E97132"/>
                </a:solidFill>
                <a:latin typeface="Inter" panose="020B0502030000000004" pitchFamily="34" charset="0"/>
                <a:ea typeface="Inter" panose="020B0502030000000004" pitchFamily="34" charset="0"/>
              </a:rPr>
              <a:t>nos cega</a:t>
            </a:r>
            <a:r>
              <a:rPr lang="pt-BR" sz="4400" b="1" dirty="0">
                <a:solidFill>
                  <a:schemeClr val="accent1"/>
                </a:solidFill>
                <a:latin typeface="Inter" panose="020B0502030000000004" pitchFamily="34" charset="0"/>
                <a:ea typeface="Inter" panose="020B0502030000000004" pitchFamily="34" charset="0"/>
              </a:rPr>
              <a:t> para a realidade dos materiais puros de Deus, que Ele já nos deu.</a:t>
            </a:r>
          </a:p>
        </p:txBody>
      </p:sp>
    </p:spTree>
    <p:extLst>
      <p:ext uri="{BB962C8B-B14F-4D97-AF65-F5344CB8AC3E}">
        <p14:creationId xmlns:p14="http://schemas.microsoft.com/office/powerpoint/2010/main" val="902875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89C8E-2B1C-CF08-BB6A-FBB443069D18}"/>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97EBB460-E1D8-ECB1-161B-DE2E61B2F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EC330717-65D9-42E0-CAE2-3760700586FA}"/>
              </a:ext>
            </a:extLst>
          </p:cNvPr>
          <p:cNvSpPr txBox="1"/>
          <p:nvPr/>
        </p:nvSpPr>
        <p:spPr>
          <a:xfrm>
            <a:off x="1225031" y="2274838"/>
            <a:ext cx="8883522" cy="2308324"/>
          </a:xfrm>
          <a:prstGeom prst="rect">
            <a:avLst/>
          </a:prstGeom>
          <a:noFill/>
        </p:spPr>
        <p:txBody>
          <a:bodyPr wrap="square" rtlCol="0">
            <a:spAutoFit/>
          </a:bodyPr>
          <a:lstStyle/>
          <a:p>
            <a:r>
              <a:rPr lang="pt-BR" sz="4800" b="1" dirty="0">
                <a:solidFill>
                  <a:schemeClr val="accent1"/>
                </a:solidFill>
                <a:latin typeface="Inter" panose="020B0502030000000004" pitchFamily="34" charset="0"/>
                <a:ea typeface="Inter" panose="020B0502030000000004" pitchFamily="34" charset="0"/>
              </a:rPr>
              <a:t>Os nossos bolsos não estão vazios. Alguém colocou </a:t>
            </a:r>
            <a:r>
              <a:rPr lang="pt-BR" sz="4800" b="1" dirty="0">
                <a:solidFill>
                  <a:srgbClr val="E97132"/>
                </a:solidFill>
                <a:latin typeface="Inter" panose="020B0502030000000004" pitchFamily="34" charset="0"/>
                <a:ea typeface="Inter" panose="020B0502030000000004" pitchFamily="34" charset="0"/>
              </a:rPr>
              <a:t>algo valioso</a:t>
            </a:r>
            <a:r>
              <a:rPr lang="pt-BR" sz="4800" b="1" dirty="0">
                <a:solidFill>
                  <a:schemeClr val="accent1"/>
                </a:solidFill>
                <a:latin typeface="Inter" panose="020B0502030000000004" pitchFamily="34" charset="0"/>
                <a:ea typeface="Inter" panose="020B0502030000000004" pitchFamily="34" charset="0"/>
              </a:rPr>
              <a:t> neles.</a:t>
            </a:r>
          </a:p>
        </p:txBody>
      </p:sp>
    </p:spTree>
    <p:extLst>
      <p:ext uri="{BB962C8B-B14F-4D97-AF65-F5344CB8AC3E}">
        <p14:creationId xmlns:p14="http://schemas.microsoft.com/office/powerpoint/2010/main" val="377464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2FCED-3A5B-BA07-0BC3-922649F119D6}"/>
            </a:ext>
          </a:extLst>
        </p:cNvPr>
        <p:cNvGrpSpPr/>
        <p:nvPr/>
      </p:nvGrpSpPr>
      <p:grpSpPr>
        <a:xfrm>
          <a:off x="0" y="0"/>
          <a:ext cx="0" cy="0"/>
          <a:chOff x="0" y="0"/>
          <a:chExt cx="0" cy="0"/>
        </a:xfrm>
      </p:grpSpPr>
      <p:pic>
        <p:nvPicPr>
          <p:cNvPr id="6" name="Imagem 5" descr="Pessoas na frente de um bolo com velas acesas&#10;&#10;Descrição gerada automaticamente com confiança média">
            <a:extLst>
              <a:ext uri="{FF2B5EF4-FFF2-40B4-BE49-F238E27FC236}">
                <a16:creationId xmlns:a16="http://schemas.microsoft.com/office/drawing/2014/main" id="{92919ADC-B886-63F9-F82F-16F7C3E5968E}"/>
              </a:ext>
            </a:extLst>
          </p:cNvPr>
          <p:cNvPicPr>
            <a:picLocks noChangeAspect="1"/>
          </p:cNvPicPr>
          <p:nvPr/>
        </p:nvPicPr>
        <p:blipFill>
          <a:blip r:embed="rId2">
            <a:extLst>
              <a:ext uri="{28A0092B-C50C-407E-A947-70E740481C1C}">
                <a14:useLocalDpi xmlns:a14="http://schemas.microsoft.com/office/drawing/2010/main" val="0"/>
              </a:ext>
            </a:extLst>
          </a:blip>
          <a:srcRect b="10985"/>
          <a:stretch/>
        </p:blipFill>
        <p:spPr>
          <a:xfrm>
            <a:off x="4487693" y="1"/>
            <a:ext cx="7704306" cy="6857999"/>
          </a:xfrm>
          <a:prstGeom prst="rect">
            <a:avLst/>
          </a:prstGeom>
        </p:spPr>
      </p:pic>
      <p:pic>
        <p:nvPicPr>
          <p:cNvPr id="15" name="Imagem 14" descr="Imagem em preto e branco&#10;&#10;Descrição gerada automaticamente">
            <a:extLst>
              <a:ext uri="{FF2B5EF4-FFF2-40B4-BE49-F238E27FC236}">
                <a16:creationId xmlns:a16="http://schemas.microsoft.com/office/drawing/2014/main" id="{47E5F79A-D9AB-7A2C-6DCD-19325574D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0" name="Imagem 19" descr="Padrão do plano de fundo&#10;&#10;Descrição gerada automaticamente">
            <a:extLst>
              <a:ext uri="{FF2B5EF4-FFF2-40B4-BE49-F238E27FC236}">
                <a16:creationId xmlns:a16="http://schemas.microsoft.com/office/drawing/2014/main" id="{282B8F4F-1DC9-C0D0-BB08-A21791BB2999}"/>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2" name="CaixaDeTexto 1">
            <a:extLst>
              <a:ext uri="{FF2B5EF4-FFF2-40B4-BE49-F238E27FC236}">
                <a16:creationId xmlns:a16="http://schemas.microsoft.com/office/drawing/2014/main" id="{B9DBC479-C8BC-58D2-CA44-4D04A4F922EC}"/>
              </a:ext>
            </a:extLst>
          </p:cNvPr>
          <p:cNvSpPr txBox="1"/>
          <p:nvPr/>
        </p:nvSpPr>
        <p:spPr>
          <a:xfrm>
            <a:off x="1053654" y="2166763"/>
            <a:ext cx="4507391" cy="1569660"/>
          </a:xfrm>
          <a:prstGeom prst="rect">
            <a:avLst/>
          </a:prstGeom>
          <a:noFill/>
        </p:spPr>
        <p:txBody>
          <a:bodyPr wrap="square" rtlCol="0">
            <a:spAutoFit/>
          </a:bodyPr>
          <a:lstStyle/>
          <a:p>
            <a:r>
              <a:rPr lang="pt-BR" sz="4800" b="1" dirty="0">
                <a:solidFill>
                  <a:schemeClr val="accent1"/>
                </a:solidFill>
                <a:latin typeface="Inter" panose="020B0502030000000004" pitchFamily="34" charset="0"/>
                <a:ea typeface="Inter" panose="020B0502030000000004" pitchFamily="34" charset="0"/>
              </a:rPr>
              <a:t>A Experiência da Viúva</a:t>
            </a:r>
          </a:p>
        </p:txBody>
      </p:sp>
      <p:sp>
        <p:nvSpPr>
          <p:cNvPr id="3" name="Espaço Reservado para Conteúdo 2">
            <a:extLst>
              <a:ext uri="{FF2B5EF4-FFF2-40B4-BE49-F238E27FC236}">
                <a16:creationId xmlns:a16="http://schemas.microsoft.com/office/drawing/2014/main" id="{DC6F41D5-F0A6-BC55-59A0-502CF64283BA}"/>
              </a:ext>
            </a:extLst>
          </p:cNvPr>
          <p:cNvSpPr txBox="1">
            <a:spLocks/>
          </p:cNvSpPr>
          <p:nvPr/>
        </p:nvSpPr>
        <p:spPr>
          <a:xfrm>
            <a:off x="1053654" y="4617851"/>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2 Reis 4:1-7</a:t>
            </a:r>
            <a:endParaRPr lang="pt-BR" sz="4400" b="1" dirty="0">
              <a:solidFill>
                <a:schemeClr val="accent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71312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B2F8BF50-B105-FE5D-3679-04FCDE134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2F1BAA10-0307-268C-EFAC-8AB0A353388E}"/>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4" name="CaixaDeTexto 3">
            <a:extLst>
              <a:ext uri="{FF2B5EF4-FFF2-40B4-BE49-F238E27FC236}">
                <a16:creationId xmlns:a16="http://schemas.microsoft.com/office/drawing/2014/main" id="{A3A25937-8946-35AE-1381-47622E36D1A6}"/>
              </a:ext>
            </a:extLst>
          </p:cNvPr>
          <p:cNvSpPr txBox="1"/>
          <p:nvPr/>
        </p:nvSpPr>
        <p:spPr>
          <a:xfrm>
            <a:off x="992486" y="2358481"/>
            <a:ext cx="8649478" cy="1323439"/>
          </a:xfrm>
          <a:prstGeom prst="rect">
            <a:avLst/>
          </a:prstGeom>
          <a:noFill/>
        </p:spPr>
        <p:txBody>
          <a:bodyPr wrap="square" rtlCol="0">
            <a:spAutoFit/>
          </a:bodyPr>
          <a:lstStyle/>
          <a:p>
            <a:r>
              <a:rPr lang="pt-BR" sz="4000" b="1" dirty="0">
                <a:solidFill>
                  <a:schemeClr val="accent1"/>
                </a:solidFill>
                <a:latin typeface="Inter" panose="020B0502030000000004" pitchFamily="34" charset="0"/>
                <a:ea typeface="Inter" panose="020B0502030000000004" pitchFamily="34" charset="0"/>
              </a:rPr>
              <a:t>“Eu vim para que tenham vida, e a tenham plenamente”</a:t>
            </a:r>
          </a:p>
        </p:txBody>
      </p:sp>
      <p:sp>
        <p:nvSpPr>
          <p:cNvPr id="2" name="CaixaDeTexto 1">
            <a:extLst>
              <a:ext uri="{FF2B5EF4-FFF2-40B4-BE49-F238E27FC236}">
                <a16:creationId xmlns:a16="http://schemas.microsoft.com/office/drawing/2014/main" id="{434DCEEC-86F2-82E7-D1BE-A31DB48FEA69}"/>
              </a:ext>
            </a:extLst>
          </p:cNvPr>
          <p:cNvSpPr txBox="1"/>
          <p:nvPr/>
        </p:nvSpPr>
        <p:spPr>
          <a:xfrm>
            <a:off x="992486" y="4158170"/>
            <a:ext cx="2471252" cy="461665"/>
          </a:xfrm>
          <a:prstGeom prst="rect">
            <a:avLst/>
          </a:prstGeom>
          <a:noFill/>
        </p:spPr>
        <p:txBody>
          <a:bodyPr wrap="square" rtlCol="0">
            <a:spAutoFit/>
          </a:bodyPr>
          <a:lstStyle/>
          <a:p>
            <a:r>
              <a:rPr lang="pt-BR" sz="2400" b="1" i="0" dirty="0">
                <a:solidFill>
                  <a:schemeClr val="accent1"/>
                </a:solidFill>
                <a:effectLst/>
                <a:latin typeface="Inter" panose="020B0502030000000004" pitchFamily="34" charset="0"/>
                <a:ea typeface="Inter" panose="020B0502030000000004" pitchFamily="34" charset="0"/>
              </a:rPr>
              <a:t>João 10:10</a:t>
            </a:r>
            <a:endParaRPr lang="pt-BR" sz="2400" b="1" dirty="0">
              <a:solidFill>
                <a:schemeClr val="accent1"/>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134058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0C390-8924-4A22-4F38-93A232AE0413}"/>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0A67C212-8A38-DF72-7D0E-3C580B0E2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4A5070B9-A59D-823D-6AF0-E96E99DA63C2}"/>
              </a:ext>
            </a:extLst>
          </p:cNvPr>
          <p:cNvSpPr txBox="1"/>
          <p:nvPr/>
        </p:nvSpPr>
        <p:spPr>
          <a:xfrm>
            <a:off x="1053655" y="2551837"/>
            <a:ext cx="9284664" cy="1754326"/>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Indicador 1</a:t>
            </a:r>
            <a:r>
              <a:rPr lang="pt-BR" sz="5400" b="1" dirty="0">
                <a:solidFill>
                  <a:schemeClr val="accent1"/>
                </a:solidFill>
                <a:latin typeface="Inter" panose="020B0502030000000004" pitchFamily="34" charset="0"/>
                <a:ea typeface="Inter" panose="020B0502030000000004" pitchFamily="34" charset="0"/>
              </a:rPr>
              <a:t>: Corra primeiro para Deus.</a:t>
            </a:r>
          </a:p>
        </p:txBody>
      </p:sp>
    </p:spTree>
    <p:extLst>
      <p:ext uri="{BB962C8B-B14F-4D97-AF65-F5344CB8AC3E}">
        <p14:creationId xmlns:p14="http://schemas.microsoft.com/office/powerpoint/2010/main" val="3915702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520A2-50B6-6F54-CEAF-3E9100321BC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F637A32A-9D79-BA46-609D-B683F95EE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5A2E099C-791E-A8FE-C9AB-293C0E2AB371}"/>
              </a:ext>
            </a:extLst>
          </p:cNvPr>
          <p:cNvSpPr txBox="1"/>
          <p:nvPr/>
        </p:nvSpPr>
        <p:spPr>
          <a:xfrm>
            <a:off x="1062985" y="2551837"/>
            <a:ext cx="8883522" cy="1754326"/>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Indicador 2</a:t>
            </a:r>
            <a:r>
              <a:rPr lang="pt-BR" sz="5400" b="1" dirty="0">
                <a:solidFill>
                  <a:schemeClr val="accent1"/>
                </a:solidFill>
                <a:latin typeface="Inter" panose="020B0502030000000004" pitchFamily="34" charset="0"/>
                <a:ea typeface="Inter" panose="020B0502030000000004" pitchFamily="34" charset="0"/>
              </a:rPr>
              <a:t>: Reconheça o que você recebeu.</a:t>
            </a:r>
          </a:p>
        </p:txBody>
      </p:sp>
    </p:spTree>
    <p:extLst>
      <p:ext uri="{BB962C8B-B14F-4D97-AF65-F5344CB8AC3E}">
        <p14:creationId xmlns:p14="http://schemas.microsoft.com/office/powerpoint/2010/main" val="2122801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823C1-260F-3D93-AEA4-243FD603EC70}"/>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2D25A5FB-1B70-1630-F223-E2AF20F06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34816087-73F1-7523-27EC-8A3863A7B45A}"/>
              </a:ext>
            </a:extLst>
          </p:cNvPr>
          <p:cNvSpPr txBox="1"/>
          <p:nvPr/>
        </p:nvSpPr>
        <p:spPr>
          <a:xfrm>
            <a:off x="1090977" y="2551837"/>
            <a:ext cx="8883522" cy="1754326"/>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Indicador 3</a:t>
            </a:r>
            <a:r>
              <a:rPr lang="pt-BR" sz="5400" b="1" dirty="0">
                <a:solidFill>
                  <a:schemeClr val="accent1"/>
                </a:solidFill>
                <a:latin typeface="Inter" panose="020B0502030000000004" pitchFamily="34" charset="0"/>
                <a:ea typeface="Inter" panose="020B0502030000000004" pitchFamily="34" charset="0"/>
              </a:rPr>
              <a:t>: Use as suas oportunidades.</a:t>
            </a:r>
          </a:p>
        </p:txBody>
      </p:sp>
    </p:spTree>
    <p:extLst>
      <p:ext uri="{BB962C8B-B14F-4D97-AF65-F5344CB8AC3E}">
        <p14:creationId xmlns:p14="http://schemas.microsoft.com/office/powerpoint/2010/main" val="942994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10925-7962-A2E3-525E-B99AC9ACA953}"/>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F957338E-A809-351F-0A7E-5A0F57F5F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6935740A-A730-E5D4-72BC-9A8CD5EF6A00}"/>
              </a:ext>
            </a:extLst>
          </p:cNvPr>
          <p:cNvSpPr txBox="1"/>
          <p:nvPr/>
        </p:nvSpPr>
        <p:spPr>
          <a:xfrm>
            <a:off x="1137629" y="2551837"/>
            <a:ext cx="8883522" cy="1754326"/>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Indicador 4</a:t>
            </a:r>
            <a:r>
              <a:rPr lang="pt-BR" sz="5400" b="1" dirty="0">
                <a:solidFill>
                  <a:schemeClr val="accent1"/>
                </a:solidFill>
                <a:latin typeface="Inter" panose="020B0502030000000004" pitchFamily="34" charset="0"/>
                <a:ea typeface="Inter" panose="020B0502030000000004" pitchFamily="34" charset="0"/>
              </a:rPr>
              <a:t>: Aplique a regra do sucesso</a:t>
            </a:r>
          </a:p>
        </p:txBody>
      </p:sp>
    </p:spTree>
    <p:extLst>
      <p:ext uri="{BB962C8B-B14F-4D97-AF65-F5344CB8AC3E}">
        <p14:creationId xmlns:p14="http://schemas.microsoft.com/office/powerpoint/2010/main" val="3369916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3900E-50A7-914E-9504-B0EF51C5AC46}"/>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CBE6E743-802D-EF7B-C3E0-411394EB5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5F0DC7F-29BC-E79B-A4AD-D59D216C1181}"/>
              </a:ext>
            </a:extLst>
          </p:cNvPr>
          <p:cNvSpPr txBox="1"/>
          <p:nvPr/>
        </p:nvSpPr>
        <p:spPr>
          <a:xfrm>
            <a:off x="1090977" y="2551837"/>
            <a:ext cx="8883522" cy="1754326"/>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Indicador 5</a:t>
            </a:r>
            <a:r>
              <a:rPr lang="pt-BR" sz="5400" b="1" dirty="0">
                <a:solidFill>
                  <a:schemeClr val="accent1"/>
                </a:solidFill>
                <a:latin typeface="Inter" panose="020B0502030000000004" pitchFamily="34" charset="0"/>
                <a:ea typeface="Inter" panose="020B0502030000000004" pitchFamily="34" charset="0"/>
              </a:rPr>
              <a:t>: Acredite no plano de Deus para você</a:t>
            </a:r>
          </a:p>
        </p:txBody>
      </p:sp>
    </p:spTree>
    <p:extLst>
      <p:ext uri="{BB962C8B-B14F-4D97-AF65-F5344CB8AC3E}">
        <p14:creationId xmlns:p14="http://schemas.microsoft.com/office/powerpoint/2010/main" val="1507807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B2138-F4A0-0F27-C8CA-0B6925451F1E}"/>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1CA91D4D-EC8E-7328-B6F2-C8577C8C3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8F6E16D2-4305-70A6-2205-0155CCEE5A77}"/>
              </a:ext>
            </a:extLst>
          </p:cNvPr>
          <p:cNvSpPr txBox="1"/>
          <p:nvPr/>
        </p:nvSpPr>
        <p:spPr>
          <a:xfrm>
            <a:off x="1072313" y="2551837"/>
            <a:ext cx="8650184" cy="1754326"/>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Indicador 6</a:t>
            </a:r>
            <a:r>
              <a:rPr lang="pt-BR" sz="5400" b="1" dirty="0">
                <a:solidFill>
                  <a:schemeClr val="accent1"/>
                </a:solidFill>
                <a:latin typeface="Inter" panose="020B0502030000000004" pitchFamily="34" charset="0"/>
                <a:ea typeface="Inter" panose="020B0502030000000004" pitchFamily="34" charset="0"/>
              </a:rPr>
              <a:t>: Sempre corra para Deus.</a:t>
            </a:r>
          </a:p>
        </p:txBody>
      </p:sp>
    </p:spTree>
    <p:extLst>
      <p:ext uri="{BB962C8B-B14F-4D97-AF65-F5344CB8AC3E}">
        <p14:creationId xmlns:p14="http://schemas.microsoft.com/office/powerpoint/2010/main" val="93412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C4CE4-60A1-8B99-0999-46CEDD2821FB}"/>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CCFC2AD3-3887-1CB4-9FB0-4F71C7BA1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74FEE76F-35D7-CD7C-D172-AD5DECDFB55B}"/>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 y="-1"/>
            <a:ext cx="12191998" cy="6858000"/>
          </a:xfrm>
          <a:prstGeom prst="rect">
            <a:avLst/>
          </a:prstGeom>
        </p:spPr>
      </p:pic>
      <p:sp>
        <p:nvSpPr>
          <p:cNvPr id="4" name="CaixaDeTexto 3">
            <a:extLst>
              <a:ext uri="{FF2B5EF4-FFF2-40B4-BE49-F238E27FC236}">
                <a16:creationId xmlns:a16="http://schemas.microsoft.com/office/drawing/2014/main" id="{6C67B582-CE1F-7099-36CA-209A1F499913}"/>
              </a:ext>
            </a:extLst>
          </p:cNvPr>
          <p:cNvSpPr txBox="1"/>
          <p:nvPr/>
        </p:nvSpPr>
        <p:spPr>
          <a:xfrm>
            <a:off x="1051054" y="1843950"/>
            <a:ext cx="8649478" cy="3170099"/>
          </a:xfrm>
          <a:prstGeom prst="rect">
            <a:avLst/>
          </a:prstGeom>
          <a:noFill/>
        </p:spPr>
        <p:txBody>
          <a:bodyPr wrap="square" rtlCol="0">
            <a:spAutoFit/>
          </a:bodyPr>
          <a:lstStyle/>
          <a:p>
            <a:r>
              <a:rPr lang="pt-BR" sz="4000" b="1" dirty="0">
                <a:solidFill>
                  <a:schemeClr val="accent1"/>
                </a:solidFill>
                <a:latin typeface="Inter" panose="020B0502030000000004" pitchFamily="34" charset="0"/>
                <a:ea typeface="Inter" panose="020B0502030000000004" pitchFamily="34" charset="0"/>
              </a:rPr>
              <a:t>“</a:t>
            </a:r>
            <a:r>
              <a:rPr lang="pt-BR" sz="4000" b="1" dirty="0">
                <a:solidFill>
                  <a:srgbClr val="E97132"/>
                </a:solidFill>
                <a:latin typeface="Inter" panose="020B0502030000000004" pitchFamily="34" charset="0"/>
                <a:ea typeface="Inter" panose="020B0502030000000004" pitchFamily="34" charset="0"/>
              </a:rPr>
              <a:t>Síndrome do Bolso Vazio</a:t>
            </a:r>
            <a:r>
              <a:rPr lang="pt-BR" sz="4000" b="1" dirty="0">
                <a:solidFill>
                  <a:schemeClr val="accent1"/>
                </a:solidFill>
                <a:latin typeface="Inter" panose="020B0502030000000004" pitchFamily="34" charset="0"/>
                <a:ea typeface="Inter" panose="020B0502030000000004" pitchFamily="34" charset="0"/>
              </a:rPr>
              <a:t>” O sentimento paralisador de inadequação e insuficiência ao enfrentar desafios e responsabilidades.</a:t>
            </a:r>
          </a:p>
        </p:txBody>
      </p:sp>
    </p:spTree>
    <p:extLst>
      <p:ext uri="{BB962C8B-B14F-4D97-AF65-F5344CB8AC3E}">
        <p14:creationId xmlns:p14="http://schemas.microsoft.com/office/powerpoint/2010/main" val="606087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40325-0767-A60C-BBD1-D9628D5823F5}"/>
            </a:ext>
          </a:extLst>
        </p:cNvPr>
        <p:cNvGrpSpPr/>
        <p:nvPr/>
      </p:nvGrpSpPr>
      <p:grpSpPr>
        <a:xfrm>
          <a:off x="0" y="0"/>
          <a:ext cx="0" cy="0"/>
          <a:chOff x="0" y="0"/>
          <a:chExt cx="0" cy="0"/>
        </a:xfrm>
      </p:grpSpPr>
      <p:pic>
        <p:nvPicPr>
          <p:cNvPr id="10" name="Imagem 9" descr="Desenho de pessoa com a mão no cabelo&#10;&#10;Descrição gerada automaticamente com confiança baixa">
            <a:extLst>
              <a:ext uri="{FF2B5EF4-FFF2-40B4-BE49-F238E27FC236}">
                <a16:creationId xmlns:a16="http://schemas.microsoft.com/office/drawing/2014/main" id="{B6657C12-5406-EABF-3F47-4D975AEB378F}"/>
              </a:ext>
            </a:extLst>
          </p:cNvPr>
          <p:cNvPicPr>
            <a:picLocks noChangeAspect="1"/>
          </p:cNvPicPr>
          <p:nvPr/>
        </p:nvPicPr>
        <p:blipFill>
          <a:blip r:embed="rId2">
            <a:extLst>
              <a:ext uri="{28A0092B-C50C-407E-A947-70E740481C1C}">
                <a14:useLocalDpi xmlns:a14="http://schemas.microsoft.com/office/drawing/2010/main" val="0"/>
              </a:ext>
            </a:extLst>
          </a:blip>
          <a:srcRect t="5323" b="32577"/>
          <a:stretch/>
        </p:blipFill>
        <p:spPr>
          <a:xfrm>
            <a:off x="5881396" y="0"/>
            <a:ext cx="6310604" cy="6858000"/>
          </a:xfrm>
          <a:prstGeom prst="rect">
            <a:avLst/>
          </a:prstGeom>
        </p:spPr>
      </p:pic>
      <p:pic>
        <p:nvPicPr>
          <p:cNvPr id="15" name="Imagem 14" descr="Imagem em preto e branco&#10;&#10;Descrição gerada automaticamente">
            <a:extLst>
              <a:ext uri="{FF2B5EF4-FFF2-40B4-BE49-F238E27FC236}">
                <a16:creationId xmlns:a16="http://schemas.microsoft.com/office/drawing/2014/main" id="{D908A00D-5821-26C9-5CBC-631D6696A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0" name="Imagem 19" descr="Padrão do plano de fundo&#10;&#10;Descrição gerada automaticamente">
            <a:extLst>
              <a:ext uri="{FF2B5EF4-FFF2-40B4-BE49-F238E27FC236}">
                <a16:creationId xmlns:a16="http://schemas.microsoft.com/office/drawing/2014/main" id="{EBB90C2C-DBC1-405E-4580-C9838303D8E7}"/>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2" name="CaixaDeTexto 1">
            <a:extLst>
              <a:ext uri="{FF2B5EF4-FFF2-40B4-BE49-F238E27FC236}">
                <a16:creationId xmlns:a16="http://schemas.microsoft.com/office/drawing/2014/main" id="{8A29B7FF-8481-465D-0A70-68F5DE4D80F5}"/>
              </a:ext>
            </a:extLst>
          </p:cNvPr>
          <p:cNvSpPr txBox="1"/>
          <p:nvPr/>
        </p:nvSpPr>
        <p:spPr>
          <a:xfrm>
            <a:off x="1053654" y="1905506"/>
            <a:ext cx="4113439" cy="3046988"/>
          </a:xfrm>
          <a:prstGeom prst="rect">
            <a:avLst/>
          </a:prstGeom>
          <a:noFill/>
        </p:spPr>
        <p:txBody>
          <a:bodyPr wrap="square" rtlCol="0">
            <a:spAutoFit/>
          </a:bodyPr>
          <a:lstStyle/>
          <a:p>
            <a:r>
              <a:rPr lang="pt-BR" sz="4800" b="1" dirty="0">
                <a:solidFill>
                  <a:schemeClr val="accent1"/>
                </a:solidFill>
                <a:latin typeface="Inter" panose="020B0502030000000004" pitchFamily="34" charset="0"/>
                <a:ea typeface="Inter" panose="020B0502030000000004" pitchFamily="34" charset="0"/>
              </a:rPr>
              <a:t>Gideão, o poderoso guerreiro escondido.</a:t>
            </a:r>
          </a:p>
        </p:txBody>
      </p:sp>
      <p:sp>
        <p:nvSpPr>
          <p:cNvPr id="3" name="Espaço Reservado para Conteúdo 2">
            <a:extLst>
              <a:ext uri="{FF2B5EF4-FFF2-40B4-BE49-F238E27FC236}">
                <a16:creationId xmlns:a16="http://schemas.microsoft.com/office/drawing/2014/main" id="{51E62949-17C3-68CC-39D8-834FD209FD7B}"/>
              </a:ext>
            </a:extLst>
          </p:cNvPr>
          <p:cNvSpPr txBox="1">
            <a:spLocks/>
          </p:cNvSpPr>
          <p:nvPr/>
        </p:nvSpPr>
        <p:spPr>
          <a:xfrm>
            <a:off x="1053654" y="5368363"/>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Juízes 6:11, 12</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2771880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Forma&#10;&#10;Descrição gerada automaticamente">
            <a:extLst>
              <a:ext uri="{FF2B5EF4-FFF2-40B4-BE49-F238E27FC236}">
                <a16:creationId xmlns:a16="http://schemas.microsoft.com/office/drawing/2014/main" id="{C30C8469-817D-EBDE-3605-82A6E9142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A137020F-111E-9BEE-6CB3-145867F7192B}"/>
              </a:ext>
            </a:extLst>
          </p:cNvPr>
          <p:cNvSpPr txBox="1"/>
          <p:nvPr/>
        </p:nvSpPr>
        <p:spPr>
          <a:xfrm>
            <a:off x="1091479" y="2705725"/>
            <a:ext cx="10009042" cy="1446550"/>
          </a:xfrm>
          <a:prstGeom prst="rect">
            <a:avLst/>
          </a:prstGeom>
          <a:noFill/>
        </p:spPr>
        <p:txBody>
          <a:bodyPr wrap="square" rtlCol="0">
            <a:spAutoFit/>
          </a:bodyPr>
          <a:lstStyle/>
          <a:p>
            <a:r>
              <a:rPr lang="pt-BR" sz="8800" dirty="0">
                <a:solidFill>
                  <a:srgbClr val="F7F3E9"/>
                </a:solidFill>
                <a:latin typeface="Roboto" panose="02000000000000000000" pitchFamily="2" charset="0"/>
                <a:ea typeface="Roboto" panose="02000000000000000000" pitchFamily="2" charset="0"/>
              </a:rPr>
              <a:t>CAUSAS DO VAZIO</a:t>
            </a:r>
            <a:endParaRPr lang="pt-BR" sz="6600" dirty="0">
              <a:solidFill>
                <a:srgbClr val="F7F3E9"/>
              </a:solidFill>
              <a:latin typeface="Roboto" panose="02000000000000000000" pitchFamily="2" charset="0"/>
              <a:ea typeface="Roboto" panose="02000000000000000000" pitchFamily="2" charset="0"/>
            </a:endParaRPr>
          </a:p>
        </p:txBody>
      </p:sp>
      <p:pic>
        <p:nvPicPr>
          <p:cNvPr id="5" name="Imagem 4" descr="Padrão do plano de fundo&#10;&#10;Descrição gerada automaticamente">
            <a:extLst>
              <a:ext uri="{FF2B5EF4-FFF2-40B4-BE49-F238E27FC236}">
                <a16:creationId xmlns:a16="http://schemas.microsoft.com/office/drawing/2014/main" id="{41C20858-AC28-18F4-332B-52ABC0D00D66}"/>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Tree>
    <p:extLst>
      <p:ext uri="{BB962C8B-B14F-4D97-AF65-F5344CB8AC3E}">
        <p14:creationId xmlns:p14="http://schemas.microsoft.com/office/powerpoint/2010/main" val="3126460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CFE46-ED05-BA8E-302E-96D50D89C7E0}"/>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171A7E4A-3DD1-6D40-CB37-C340093EB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7B57516F-9616-B222-F11F-715EC791B2F3}"/>
              </a:ext>
            </a:extLst>
          </p:cNvPr>
          <p:cNvSpPr txBox="1"/>
          <p:nvPr/>
        </p:nvSpPr>
        <p:spPr>
          <a:xfrm>
            <a:off x="1051053" y="982175"/>
            <a:ext cx="8883522" cy="3662541"/>
          </a:xfrm>
          <a:prstGeom prst="rect">
            <a:avLst/>
          </a:prstGeom>
          <a:noFill/>
        </p:spPr>
        <p:txBody>
          <a:bodyPr wrap="square" rtlCol="0">
            <a:spAutoFit/>
          </a:bodyPr>
          <a:lstStyle/>
          <a:p>
            <a:r>
              <a:rPr lang="pt-BR" sz="4400" b="1" dirty="0">
                <a:solidFill>
                  <a:schemeClr val="accent1"/>
                </a:solidFill>
                <a:effectLst/>
                <a:latin typeface="Roboto" panose="02000000000000000000" pitchFamily="2" charset="0"/>
                <a:ea typeface="Roboto" panose="02000000000000000000" pitchFamily="2" charset="0"/>
              </a:rPr>
              <a:t>EXPERIÊNCIAS TRAUMÁTICAS </a:t>
            </a:r>
          </a:p>
          <a:p>
            <a:endParaRPr lang="pt-BR" sz="4400" b="1" dirty="0">
              <a:solidFill>
                <a:schemeClr val="accent1"/>
              </a:solidFill>
              <a:effectLst/>
              <a:latin typeface="Roboto" panose="02000000000000000000" pitchFamily="2" charset="0"/>
              <a:ea typeface="Roboto" panose="02000000000000000000" pitchFamily="2" charset="0"/>
            </a:endParaRPr>
          </a:p>
          <a:p>
            <a:r>
              <a:rPr lang="pt-BR" sz="3600" b="1" dirty="0">
                <a:solidFill>
                  <a:schemeClr val="accent1"/>
                </a:solidFill>
                <a:latin typeface="+mj-lt"/>
                <a:ea typeface="Inter" panose="020B0502030000000004" pitchFamily="34" charset="0"/>
              </a:rPr>
              <a:t>“</a:t>
            </a:r>
            <a:r>
              <a:rPr lang="pt-BR" sz="3600" b="1" dirty="0">
                <a:solidFill>
                  <a:schemeClr val="accent1"/>
                </a:solidFill>
                <a:latin typeface="Inter" panose="020B0502030000000004" pitchFamily="34" charset="0"/>
                <a:ea typeface="Inter" panose="020B0502030000000004" pitchFamily="34" charset="0"/>
              </a:rPr>
              <a:t>Os midianitas dominaram Israel; por isso os israelitas fizeram para si esconderijos nas montanhas, nas cavernas e nas fortalezas</a:t>
            </a:r>
            <a:r>
              <a:rPr lang="pt-BR" sz="3600" b="1" dirty="0">
                <a:solidFill>
                  <a:schemeClr val="accent1"/>
                </a:solidFill>
                <a:latin typeface="+mj-lt"/>
                <a:ea typeface="Inter" panose="020B0502030000000004" pitchFamily="34" charset="0"/>
              </a:rPr>
              <a:t>”</a:t>
            </a:r>
            <a:r>
              <a:rPr lang="pt-BR" sz="3600" b="1" dirty="0">
                <a:solidFill>
                  <a:schemeClr val="accent1"/>
                </a:solidFill>
                <a:latin typeface="Inter" panose="020B0502030000000004" pitchFamily="34" charset="0"/>
                <a:ea typeface="Inter" panose="020B0502030000000004" pitchFamily="34" charset="0"/>
              </a:rPr>
              <a:t>.</a:t>
            </a:r>
          </a:p>
        </p:txBody>
      </p:sp>
      <p:pic>
        <p:nvPicPr>
          <p:cNvPr id="7" name="Imagem 6" descr="Padrão do plano de fundo&#10;&#10;Descrição gerada automaticamente">
            <a:extLst>
              <a:ext uri="{FF2B5EF4-FFF2-40B4-BE49-F238E27FC236}">
                <a16:creationId xmlns:a16="http://schemas.microsoft.com/office/drawing/2014/main" id="{423C625F-49B4-98A2-B3FE-72B9E80054EE}"/>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2" name="Espaço Reservado para Conteúdo 2">
            <a:extLst>
              <a:ext uri="{FF2B5EF4-FFF2-40B4-BE49-F238E27FC236}">
                <a16:creationId xmlns:a16="http://schemas.microsoft.com/office/drawing/2014/main" id="{5A46AC90-13E4-BB02-FD51-563BA42B9036}"/>
              </a:ext>
            </a:extLst>
          </p:cNvPr>
          <p:cNvSpPr txBox="1">
            <a:spLocks/>
          </p:cNvSpPr>
          <p:nvPr/>
        </p:nvSpPr>
        <p:spPr>
          <a:xfrm>
            <a:off x="1053654" y="5368363"/>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Juízes 6:2</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Tree>
    <p:extLst>
      <p:ext uri="{BB962C8B-B14F-4D97-AF65-F5344CB8AC3E}">
        <p14:creationId xmlns:p14="http://schemas.microsoft.com/office/powerpoint/2010/main" val="3599177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C42B7-89E8-CA7C-488B-CF9D27AEB4B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D57DAC82-F3DB-7282-4233-1AA5E1489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730B5141-C99B-2B55-C0C8-AD5A43E5A3FA}"/>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4" name="CaixaDeTexto 3">
            <a:extLst>
              <a:ext uri="{FF2B5EF4-FFF2-40B4-BE49-F238E27FC236}">
                <a16:creationId xmlns:a16="http://schemas.microsoft.com/office/drawing/2014/main" id="{C1609CF2-F09B-59D6-1916-4FF4C9FABAB6}"/>
              </a:ext>
            </a:extLst>
          </p:cNvPr>
          <p:cNvSpPr txBox="1"/>
          <p:nvPr/>
        </p:nvSpPr>
        <p:spPr>
          <a:xfrm>
            <a:off x="1053654" y="1863718"/>
            <a:ext cx="8127669" cy="2862322"/>
          </a:xfrm>
          <a:prstGeom prst="rect">
            <a:avLst/>
          </a:prstGeom>
          <a:noFill/>
        </p:spPr>
        <p:txBody>
          <a:bodyPr wrap="square" rtlCol="0">
            <a:spAutoFit/>
          </a:bodyPr>
          <a:lstStyle/>
          <a:p>
            <a:r>
              <a:rPr lang="pt-BR" sz="3600" b="1" dirty="0">
                <a:solidFill>
                  <a:schemeClr val="accent1"/>
                </a:solidFill>
                <a:latin typeface="Inter" panose="020B0502030000000004" pitchFamily="34" charset="0"/>
                <a:ea typeface="Inter" panose="020B0502030000000004" pitchFamily="34" charset="0"/>
              </a:rPr>
              <a:t>“’Ah, Senhor’, respondeu Gideão, ‘como posso libertar Israel? Meu clã é o menos importante de Manassés, e eu sou o menor da minha família’”</a:t>
            </a:r>
          </a:p>
        </p:txBody>
      </p:sp>
      <p:sp>
        <p:nvSpPr>
          <p:cNvPr id="2" name="Espaço Reservado para Conteúdo 2">
            <a:extLst>
              <a:ext uri="{FF2B5EF4-FFF2-40B4-BE49-F238E27FC236}">
                <a16:creationId xmlns:a16="http://schemas.microsoft.com/office/drawing/2014/main" id="{B8881A81-BFEA-4A73-D52D-77F5AAA0DDB9}"/>
              </a:ext>
            </a:extLst>
          </p:cNvPr>
          <p:cNvSpPr txBox="1">
            <a:spLocks/>
          </p:cNvSpPr>
          <p:nvPr/>
        </p:nvSpPr>
        <p:spPr>
          <a:xfrm>
            <a:off x="1053654" y="5368363"/>
            <a:ext cx="3210346" cy="4529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t-BR" b="1" dirty="0">
                <a:solidFill>
                  <a:schemeClr val="accent1"/>
                </a:solidFill>
                <a:latin typeface="Roboto" panose="02000000000000000000" pitchFamily="2" charset="0"/>
                <a:ea typeface="Roboto" panose="02000000000000000000" pitchFamily="2" charset="0"/>
              </a:rPr>
              <a:t>Juízes 6:15</a:t>
            </a:r>
          </a:p>
          <a:p>
            <a:pPr marL="0" indent="0">
              <a:buFont typeface="Arial" panose="020B0604020202020204" pitchFamily="34" charset="0"/>
              <a:buNone/>
            </a:pPr>
            <a:endParaRPr lang="pt-BR" sz="4400" b="1" dirty="0">
              <a:solidFill>
                <a:srgbClr val="D4AF37"/>
              </a:solidFill>
              <a:latin typeface="Inter" panose="020B0502030000000004" pitchFamily="34" charset="0"/>
              <a:ea typeface="Inter" panose="020B0502030000000004" pitchFamily="34" charset="0"/>
            </a:endParaRPr>
          </a:p>
        </p:txBody>
      </p:sp>
      <p:sp>
        <p:nvSpPr>
          <p:cNvPr id="5" name="CaixaDeTexto 4">
            <a:extLst>
              <a:ext uri="{FF2B5EF4-FFF2-40B4-BE49-F238E27FC236}">
                <a16:creationId xmlns:a16="http://schemas.microsoft.com/office/drawing/2014/main" id="{52F23840-0945-35F9-6660-46533683ABEA}"/>
              </a:ext>
            </a:extLst>
          </p:cNvPr>
          <p:cNvSpPr txBox="1"/>
          <p:nvPr/>
        </p:nvSpPr>
        <p:spPr>
          <a:xfrm>
            <a:off x="1182566" y="1063807"/>
            <a:ext cx="6162868" cy="584775"/>
          </a:xfrm>
          <a:prstGeom prst="rect">
            <a:avLst/>
          </a:prstGeom>
          <a:noFill/>
        </p:spPr>
        <p:txBody>
          <a:bodyPr wrap="square">
            <a:spAutoFit/>
          </a:bodyPr>
          <a:lstStyle/>
          <a:p>
            <a:r>
              <a:rPr lang="pt-BR" sz="3200" b="1" dirty="0">
                <a:solidFill>
                  <a:srgbClr val="E97132"/>
                </a:solidFill>
                <a:latin typeface="Roboto" panose="02000000000000000000" pitchFamily="2" charset="0"/>
                <a:ea typeface="Roboto" panose="02000000000000000000" pitchFamily="2" charset="0"/>
              </a:rPr>
              <a:t>O JOGO DA COMPARAÇÃO</a:t>
            </a:r>
          </a:p>
        </p:txBody>
      </p:sp>
    </p:spTree>
    <p:extLst>
      <p:ext uri="{BB962C8B-B14F-4D97-AF65-F5344CB8AC3E}">
        <p14:creationId xmlns:p14="http://schemas.microsoft.com/office/powerpoint/2010/main" val="3296368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E4C9C-665A-D7D9-0B31-4F4CC8BD6872}"/>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1FEB2A57-DCE1-4705-2D91-DDB1E6519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06B74BA0-9733-A632-5D81-64F98830759C}"/>
              </a:ext>
            </a:extLst>
          </p:cNvPr>
          <p:cNvSpPr txBox="1"/>
          <p:nvPr/>
        </p:nvSpPr>
        <p:spPr>
          <a:xfrm>
            <a:off x="1016331" y="2136338"/>
            <a:ext cx="8883522" cy="2585323"/>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1</a:t>
            </a:r>
            <a:r>
              <a:rPr lang="pt-BR" sz="5400" b="1" dirty="0">
                <a:solidFill>
                  <a:schemeClr val="accent1"/>
                </a:solidFill>
                <a:latin typeface="Inter" panose="020B0502030000000004" pitchFamily="34" charset="0"/>
                <a:ea typeface="Inter" panose="020B0502030000000004" pitchFamily="34" charset="0"/>
              </a:rPr>
              <a:t> Eu não tenho o que os outros têm, logo eu não tenho.</a:t>
            </a:r>
          </a:p>
        </p:txBody>
      </p:sp>
    </p:spTree>
    <p:extLst>
      <p:ext uri="{BB962C8B-B14F-4D97-AF65-F5344CB8AC3E}">
        <p14:creationId xmlns:p14="http://schemas.microsoft.com/office/powerpoint/2010/main" val="570079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A9E92-1753-7109-E184-41537C280A34}"/>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C57E4DB2-35F2-4793-28B2-F9BCF995C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038BCD8B-69E7-514D-D080-F6D9E34885BA}"/>
              </a:ext>
            </a:extLst>
          </p:cNvPr>
          <p:cNvSpPr txBox="1"/>
          <p:nvPr/>
        </p:nvSpPr>
        <p:spPr>
          <a:xfrm>
            <a:off x="1081645" y="2136338"/>
            <a:ext cx="9219350" cy="2585323"/>
          </a:xfrm>
          <a:prstGeom prst="rect">
            <a:avLst/>
          </a:prstGeom>
          <a:noFill/>
        </p:spPr>
        <p:txBody>
          <a:bodyPr wrap="square" rtlCol="0">
            <a:spAutoFit/>
          </a:bodyPr>
          <a:lstStyle/>
          <a:p>
            <a:r>
              <a:rPr lang="pt-BR" sz="5400" b="1" dirty="0">
                <a:solidFill>
                  <a:srgbClr val="E97132"/>
                </a:solidFill>
                <a:latin typeface="Inter" panose="020B0502030000000004" pitchFamily="34" charset="0"/>
                <a:ea typeface="Inter" panose="020B0502030000000004" pitchFamily="34" charset="0"/>
              </a:rPr>
              <a:t>2</a:t>
            </a:r>
            <a:r>
              <a:rPr lang="pt-BR" sz="5400" b="1" dirty="0">
                <a:solidFill>
                  <a:schemeClr val="accent1"/>
                </a:solidFill>
                <a:latin typeface="Inter" panose="020B0502030000000004" pitchFamily="34" charset="0"/>
                <a:ea typeface="Inter" panose="020B0502030000000004" pitchFamily="34" charset="0"/>
              </a:rPr>
              <a:t> Eu não tenho a mesma quantidade que os outros, logo eu não tenho.</a:t>
            </a:r>
          </a:p>
        </p:txBody>
      </p:sp>
    </p:spTree>
    <p:extLst>
      <p:ext uri="{BB962C8B-B14F-4D97-AF65-F5344CB8AC3E}">
        <p14:creationId xmlns:p14="http://schemas.microsoft.com/office/powerpoint/2010/main" val="58923702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SharedWithUsers xmlns="cc85661e-698c-471d-81cd-239229bffddc">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AEB204-3195-4F56-A2D3-7088D1511D9E}">
  <ds:schemaRefs>
    <ds:schemaRef ds:uri="http://schemas.microsoft.com/office/2006/metadata/properties"/>
    <ds:schemaRef ds:uri="http://schemas.microsoft.com/office/infopath/2007/PartnerControls"/>
    <ds:schemaRef ds:uri="4d66254c-b8c0-4e16-9669-44d49c614d61"/>
    <ds:schemaRef ds:uri="cc85661e-698c-471d-81cd-239229bffddc"/>
  </ds:schemaRefs>
</ds:datastoreItem>
</file>

<file path=customXml/itemProps2.xml><?xml version="1.0" encoding="utf-8"?>
<ds:datastoreItem xmlns:ds="http://schemas.openxmlformats.org/officeDocument/2006/customXml" ds:itemID="{8DD32B41-DC8D-440C-838B-EB0FE30F5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66254c-b8c0-4e16-9669-44d49c614d61"/>
    <ds:schemaRef ds:uri="cc85661e-698c-471d-81cd-239229bff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43CD81-C748-4A22-8B80-621ABFB38D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150</TotalTime>
  <Words>425</Words>
  <Application>Microsoft Office PowerPoint</Application>
  <PresentationFormat>Widescreen</PresentationFormat>
  <Paragraphs>41</Paragraphs>
  <Slides>25</Slides>
  <Notes>0</Notes>
  <HiddenSlides>0</HiddenSlides>
  <MMClips>0</MMClips>
  <ScaleCrop>false</ScaleCrop>
  <HeadingPairs>
    <vt:vector size="4" baseType="variant">
      <vt:variant>
        <vt:lpstr>Tema</vt:lpstr>
      </vt:variant>
      <vt:variant>
        <vt:i4>1</vt:i4>
      </vt:variant>
      <vt:variant>
        <vt:lpstr>Títulos de slides</vt:lpstr>
      </vt:variant>
      <vt:variant>
        <vt:i4>25</vt:i4>
      </vt:variant>
    </vt:vector>
  </HeadingPairs>
  <TitlesOfParts>
    <vt:vector size="26" baseType="lpstr">
      <vt:lpstr>Tema do Office</vt:lpstr>
      <vt:lpstr>NOSSOS BOLSOS NÃO ESTÃO VAZIOS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EA - Rafael De Almeida Gonçales</dc:creator>
  <cp:lastModifiedBy>DSA - Daiana Belén Escobar</cp:lastModifiedBy>
  <cp:revision>8</cp:revision>
  <dcterms:created xsi:type="dcterms:W3CDTF">2024-11-01T20:09:52Z</dcterms:created>
  <dcterms:modified xsi:type="dcterms:W3CDTF">2025-08-01T13:31:33Z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MediaServiceImageTags">
    <vt:lpwstr/>
  </property>
  <property fmtid="{D5CDD505-2E9C-101B-9397-08002B2CF9AE}" pid="4" name="Order">
    <vt:lpwstr>29053700.0000000</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