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56" r:id="rId5"/>
    <p:sldId id="272" r:id="rId6"/>
    <p:sldId id="258" r:id="rId7"/>
    <p:sldId id="259" r:id="rId8"/>
    <p:sldId id="260" r:id="rId9"/>
    <p:sldId id="261" r:id="rId10"/>
    <p:sldId id="262" r:id="rId11"/>
    <p:sldId id="273" r:id="rId12"/>
    <p:sldId id="264" r:id="rId13"/>
    <p:sldId id="265" r:id="rId14"/>
    <p:sldId id="266" r:id="rId15"/>
    <p:sldId id="267" r:id="rId16"/>
    <p:sldId id="268" r:id="rId17"/>
    <p:sldId id="269" r:id="rId18"/>
    <p:sldId id="270" r:id="rId19"/>
  </p:sldIdLst>
  <p:sldSz cx="12192000" cy="6858000"/>
  <p:notesSz cx="6858000" cy="9144000"/>
  <p:embeddedFontLst>
    <p:embeddedFont>
      <p:font typeface="Inter" panose="020B0604020202020204" charset="0"/>
      <p:regular r:id="rId21"/>
      <p:bold r:id="rId22"/>
    </p:embeddedFont>
    <p:embeddedFont>
      <p:font typeface="Roboto" panose="02000000000000000000" pitchFamily="2" charset="0"/>
      <p:regular r:id="rId23"/>
      <p:bold r:id="rId24"/>
      <p:italic r:id="rId25"/>
      <p:boldItalic r:id="rId26"/>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32"/>
    <a:srgbClr val="DDBF61"/>
    <a:srgbClr val="E6EBEE"/>
    <a:srgbClr val="EBD99F"/>
    <a:srgbClr val="F7F3E9"/>
    <a:srgbClr val="E4CC80"/>
    <a:srgbClr val="D4AF37"/>
    <a:srgbClr val="A5A58D"/>
    <a:srgbClr val="BACACF"/>
    <a:srgbClr val="5679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5E840-AD2D-2A91-3C36-2ABB14384A08}" v="4" dt="2024-12-18T19:32:35.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6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2CC1B-6A04-4FA3-B578-8670659FD811}" type="datetimeFigureOut">
              <a:rPr lang="pt-BR" smtClean="0"/>
              <a:t>01/08/2025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7C84E-5AFE-4651-B035-711F03F480AC}" type="slidenum">
              <a:rPr lang="pt-BR" smtClean="0"/>
              <a:t>‹nº›</a:t>
            </a:fld>
            <a:endParaRPr lang="pt-BR"/>
          </a:p>
        </p:txBody>
      </p:sp>
    </p:spTree>
    <p:extLst>
      <p:ext uri="{BB962C8B-B14F-4D97-AF65-F5344CB8AC3E}">
        <p14:creationId xmlns:p14="http://schemas.microsoft.com/office/powerpoint/2010/main" val="246426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4" name="Imagem 3" descr="Logotipo">
            <a:extLst>
              <a:ext uri="{FF2B5EF4-FFF2-40B4-BE49-F238E27FC236}">
                <a16:creationId xmlns:a16="http://schemas.microsoft.com/office/drawing/2014/main" id="{5480FAEC-5C9B-CCDC-8EF1-A535E037F014}"/>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2941" y="2749659"/>
            <a:ext cx="3026118" cy="1702192"/>
          </a:xfrm>
          <a:prstGeom prst="rect">
            <a:avLst/>
          </a:prstGeom>
        </p:spPr>
      </p:pic>
      <p:sp>
        <p:nvSpPr>
          <p:cNvPr id="8" name="Subtítulo 2">
            <a:extLst>
              <a:ext uri="{FF2B5EF4-FFF2-40B4-BE49-F238E27FC236}">
                <a16:creationId xmlns:a16="http://schemas.microsoft.com/office/drawing/2014/main" id="{B5749A9C-5605-02B9-8004-5F18A1769B95}"/>
              </a:ext>
            </a:extLst>
          </p:cNvPr>
          <p:cNvSpPr>
            <a:spLocks noGrp="1"/>
          </p:cNvSpPr>
          <p:nvPr>
            <p:ph type="subTitle" idx="1" hasCustomPrompt="1"/>
          </p:nvPr>
        </p:nvSpPr>
        <p:spPr>
          <a:xfrm>
            <a:off x="1942405" y="5162241"/>
            <a:ext cx="8307189" cy="366427"/>
          </a:xfrm>
        </p:spPr>
        <p:txBody>
          <a:bodyPr/>
          <a:lstStyle>
            <a:lvl1pPr marL="0" indent="0" algn="ctr">
              <a:buNone/>
              <a:defRPr sz="2400" b="1" baseline="0">
                <a:solidFill>
                  <a:schemeClr val="accent1"/>
                </a:solidFill>
                <a:latin typeface="Inter" panose="020B0502030000000004" pitchFamily="34" charset="0"/>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subtitulo</a:t>
            </a:r>
          </a:p>
        </p:txBody>
      </p:sp>
      <p:sp>
        <p:nvSpPr>
          <p:cNvPr id="3" name="Título 1">
            <a:extLst>
              <a:ext uri="{FF2B5EF4-FFF2-40B4-BE49-F238E27FC236}">
                <a16:creationId xmlns:a16="http://schemas.microsoft.com/office/drawing/2014/main" id="{44CBFD0C-C3F5-E10A-B29C-C25866DBDFC3}"/>
              </a:ext>
            </a:extLst>
          </p:cNvPr>
          <p:cNvSpPr>
            <a:spLocks noGrp="1"/>
          </p:cNvSpPr>
          <p:nvPr>
            <p:ph type="ctrTitle" hasCustomPrompt="1"/>
          </p:nvPr>
        </p:nvSpPr>
        <p:spPr>
          <a:xfrm>
            <a:off x="4049398" y="4371040"/>
            <a:ext cx="4093201" cy="791201"/>
          </a:xfrm>
        </p:spPr>
        <p:txBody>
          <a:bodyPr/>
          <a:lstStyle>
            <a:lvl1pPr>
              <a:defRPr/>
            </a:lvl1pPr>
          </a:lstStyle>
          <a:p>
            <a:r>
              <a:rPr lang="pt-BR" dirty="0">
                <a:solidFill>
                  <a:schemeClr val="accent1"/>
                </a:solidFill>
                <a:latin typeface="Roboto" panose="02000000000000000000" pitchFamily="2" charset="0"/>
              </a:rPr>
              <a:t>LOREM IPSUM</a:t>
            </a:r>
          </a:p>
        </p:txBody>
      </p:sp>
    </p:spTree>
    <p:extLst>
      <p:ext uri="{BB962C8B-B14F-4D97-AF65-F5344CB8AC3E}">
        <p14:creationId xmlns:p14="http://schemas.microsoft.com/office/powerpoint/2010/main" val="340465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fase">
    <p:spTree>
      <p:nvGrpSpPr>
        <p:cNvPr id="1" name=""/>
        <p:cNvGrpSpPr/>
        <p:nvPr/>
      </p:nvGrpSpPr>
      <p:grpSpPr>
        <a:xfrm>
          <a:off x="0" y="0"/>
          <a:ext cx="0" cy="0"/>
          <a:chOff x="0" y="0"/>
          <a:chExt cx="0" cy="0"/>
        </a:xfrm>
      </p:grpSpPr>
      <p:pic>
        <p:nvPicPr>
          <p:cNvPr id="4" name="Imagem 3" descr="Forma&#10;&#10;Descrição gerada automaticamente">
            <a:extLst>
              <a:ext uri="{FF2B5EF4-FFF2-40B4-BE49-F238E27FC236}">
                <a16:creationId xmlns:a16="http://schemas.microsoft.com/office/drawing/2014/main" id="{1CEE86B8-B6F3-E430-C413-AF77A32FA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83868476-88F1-1373-53CE-816E916933F4}"/>
              </a:ext>
            </a:extLst>
          </p:cNvPr>
          <p:cNvSpPr>
            <a:spLocks noGrp="1"/>
          </p:cNvSpPr>
          <p:nvPr>
            <p:ph type="title" idx="4294967295" hasCustomPrompt="1"/>
          </p:nvPr>
        </p:nvSpPr>
        <p:spPr>
          <a:xfrm>
            <a:off x="2230558" y="2766218"/>
            <a:ext cx="7730883" cy="1325563"/>
          </a:xfrm>
        </p:spPr>
        <p:txBody>
          <a:bodyPr>
            <a:noAutofit/>
          </a:bodyPr>
          <a:lstStyle>
            <a:lvl1pPr>
              <a:defRPr baseline="0"/>
            </a:lvl1pPr>
          </a:lstStyle>
          <a:p>
            <a:r>
              <a:rPr lang="pt-BR" sz="6000" dirty="0">
                <a:solidFill>
                  <a:srgbClr val="F7F3E9"/>
                </a:solidFill>
                <a:latin typeface="Roboto" panose="02000000000000000000" pitchFamily="2" charset="0"/>
                <a:ea typeface="Roboto" panose="02000000000000000000" pitchFamily="2" charset="0"/>
              </a:rPr>
              <a:t>TITULO CAIXA</a:t>
            </a:r>
          </a:p>
        </p:txBody>
      </p:sp>
      <p:pic>
        <p:nvPicPr>
          <p:cNvPr id="5" name="Imagem 4" descr="Padrão do plano de fundo&#10;&#10;Descrição gerada automaticamente">
            <a:extLst>
              <a:ext uri="{FF2B5EF4-FFF2-40B4-BE49-F238E27FC236}">
                <a16:creationId xmlns:a16="http://schemas.microsoft.com/office/drawing/2014/main" id="{4BC41923-EC8D-3FB2-A452-61EBD56C4677}"/>
              </a:ext>
            </a:extLst>
          </p:cNvPr>
          <p:cNvPicPr>
            <a:picLocks noChangeAspect="1"/>
          </p:cNvPicPr>
          <p:nvPr userDrawn="1"/>
        </p:nvPicPr>
        <p:blipFill>
          <a:blip r:embed="rId3">
            <a:alphaModFix amt="11000"/>
            <a:extLst>
              <a:ext uri="{28A0092B-C50C-407E-A947-70E740481C1C}">
                <a14:useLocalDpi xmlns:a14="http://schemas.microsoft.com/office/drawing/2010/main" val="0"/>
              </a:ext>
            </a:extLst>
          </a:blip>
          <a:srcRect l="3106" t="16794" b="3788"/>
          <a:stretch/>
        </p:blipFill>
        <p:spPr>
          <a:xfrm>
            <a:off x="687975" y="-1"/>
            <a:ext cx="12192001" cy="6858000"/>
          </a:xfrm>
          <a:prstGeom prst="rect">
            <a:avLst/>
          </a:prstGeom>
        </p:spPr>
      </p:pic>
    </p:spTree>
    <p:extLst>
      <p:ext uri="{BB962C8B-B14F-4D97-AF65-F5344CB8AC3E}">
        <p14:creationId xmlns:p14="http://schemas.microsoft.com/office/powerpoint/2010/main" val="2256732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o e versiculo">
    <p:spTree>
      <p:nvGrpSpPr>
        <p:cNvPr id="1" name=""/>
        <p:cNvGrpSpPr/>
        <p:nvPr/>
      </p:nvGrpSpPr>
      <p:grpSpPr>
        <a:xfrm>
          <a:off x="0" y="0"/>
          <a:ext cx="0" cy="0"/>
          <a:chOff x="0" y="0"/>
          <a:chExt cx="0" cy="0"/>
        </a:xfrm>
      </p:grpSpPr>
      <p:pic>
        <p:nvPicPr>
          <p:cNvPr id="7" name="Imagem 6" descr="Gráfico&#10;&#10;Descrição gerada automaticamente">
            <a:extLst>
              <a:ext uri="{FF2B5EF4-FFF2-40B4-BE49-F238E27FC236}">
                <a16:creationId xmlns:a16="http://schemas.microsoft.com/office/drawing/2014/main" id="{4D42F181-210B-7546-61F1-36EC6D284B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3A9C5AE5-E46F-309D-EA36-5DE629C79721}"/>
              </a:ext>
            </a:extLst>
          </p:cNvPr>
          <p:cNvSpPr txBox="1">
            <a:spLocks/>
          </p:cNvSpPr>
          <p:nvPr userDrawn="1"/>
        </p:nvSpPr>
        <p:spPr>
          <a:xfrm>
            <a:off x="866775" y="2006353"/>
            <a:ext cx="6470986" cy="12665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6600" b="1" baseline="0" dirty="0">
                <a:solidFill>
                  <a:schemeClr val="accent1"/>
                </a:solidFill>
                <a:latin typeface="Roboto" panose="02000000000000000000" pitchFamily="2" charset="0"/>
                <a:ea typeface="Roboto" panose="02000000000000000000" pitchFamily="2" charset="0"/>
              </a:rPr>
              <a:t>Slide</a:t>
            </a:r>
            <a:r>
              <a:rPr lang="pt-BR" sz="6600" b="1" dirty="0">
                <a:solidFill>
                  <a:schemeClr val="accent1"/>
                </a:solidFill>
                <a:latin typeface="Roboto" panose="02000000000000000000" pitchFamily="2" charset="0"/>
                <a:ea typeface="Roboto" panose="02000000000000000000" pitchFamily="2" charset="0"/>
              </a:rPr>
              <a:t> com texto</a:t>
            </a:r>
            <a:endParaRPr lang="en-US" sz="6100" b="1" dirty="0">
              <a:solidFill>
                <a:schemeClr val="accent1"/>
              </a:solidFill>
              <a:latin typeface="Roboto" panose="02000000000000000000" pitchFamily="2" charset="0"/>
              <a:ea typeface="Roboto" panose="02000000000000000000" pitchFamily="2" charset="0"/>
            </a:endParaRPr>
          </a:p>
        </p:txBody>
      </p:sp>
      <p:pic>
        <p:nvPicPr>
          <p:cNvPr id="9" name="Imagem 8" descr="Padrão do plano de fundo&#10;&#10;Descrição gerada automaticamente">
            <a:extLst>
              <a:ext uri="{FF2B5EF4-FFF2-40B4-BE49-F238E27FC236}">
                <a16:creationId xmlns:a16="http://schemas.microsoft.com/office/drawing/2014/main" id="{1C0D8972-BD8D-827C-FED0-0BF952127627}"/>
              </a:ext>
            </a:extLst>
          </p:cNvPr>
          <p:cNvPicPr>
            <a:picLocks noChangeAspect="1"/>
          </p:cNvPicPr>
          <p:nvPr userDrawn="1"/>
        </p:nvPicPr>
        <p:blipFill>
          <a:blip r:embed="rId3">
            <a:alphaModFix amt="11000"/>
            <a:extLst>
              <a:ext uri="{28A0092B-C50C-407E-A947-70E740481C1C}">
                <a14:useLocalDpi xmlns:a14="http://schemas.microsoft.com/office/drawing/2010/main" val="0"/>
              </a:ext>
            </a:extLst>
          </a:blip>
          <a:srcRect l="3106" t="16794" b="3788"/>
          <a:stretch/>
        </p:blipFill>
        <p:spPr>
          <a:xfrm>
            <a:off x="-1" y="0"/>
            <a:ext cx="12192001" cy="6858000"/>
          </a:xfrm>
          <a:prstGeom prst="rect">
            <a:avLst/>
          </a:prstGeom>
        </p:spPr>
      </p:pic>
      <p:sp>
        <p:nvSpPr>
          <p:cNvPr id="10" name="CaixaDeTexto 9">
            <a:extLst>
              <a:ext uri="{FF2B5EF4-FFF2-40B4-BE49-F238E27FC236}">
                <a16:creationId xmlns:a16="http://schemas.microsoft.com/office/drawing/2014/main" id="{7F617D59-0393-978C-BE3B-728F83A1D73B}"/>
              </a:ext>
            </a:extLst>
          </p:cNvPr>
          <p:cNvSpPr txBox="1"/>
          <p:nvPr userDrawn="1"/>
        </p:nvSpPr>
        <p:spPr>
          <a:xfrm>
            <a:off x="866775" y="3835577"/>
            <a:ext cx="6096000" cy="954107"/>
          </a:xfrm>
          <a:prstGeom prst="rect">
            <a:avLst/>
          </a:prstGeom>
          <a:noFill/>
        </p:spPr>
        <p:txBody>
          <a:bodyPr wrap="square">
            <a:spAutoFit/>
          </a:bodyPr>
          <a:lstStyle/>
          <a:p>
            <a:pPr marL="0" indent="0">
              <a:buNone/>
            </a:pPr>
            <a:r>
              <a:rPr lang="pt-BR" sz="2800" b="1" baseline="0" dirty="0">
                <a:solidFill>
                  <a:schemeClr val="accent1"/>
                </a:solidFill>
                <a:latin typeface="Inter" panose="020B0502030000000004" pitchFamily="34" charset="0"/>
                <a:ea typeface="Inter" panose="020B0502030000000004" pitchFamily="34" charset="0"/>
              </a:rPr>
              <a:t>Salmos</a:t>
            </a:r>
            <a:r>
              <a:rPr lang="pt-BR" sz="2800" b="1" dirty="0">
                <a:solidFill>
                  <a:schemeClr val="accent1"/>
                </a:solidFill>
                <a:latin typeface="Inter" panose="020B0502030000000004" pitchFamily="34" charset="0"/>
                <a:ea typeface="Inter" panose="020B0502030000000004" pitchFamily="34" charset="0"/>
              </a:rPr>
              <a:t> 8:4; veja também os versos 5-8</a:t>
            </a:r>
          </a:p>
        </p:txBody>
      </p:sp>
      <p:sp>
        <p:nvSpPr>
          <p:cNvPr id="11" name="Espaço Reservado para Conteúdo 2">
            <a:extLst>
              <a:ext uri="{FF2B5EF4-FFF2-40B4-BE49-F238E27FC236}">
                <a16:creationId xmlns:a16="http://schemas.microsoft.com/office/drawing/2014/main" id="{340A08AE-2EE0-B9F7-FDAA-C0447ABEDA79}"/>
              </a:ext>
            </a:extLst>
          </p:cNvPr>
          <p:cNvSpPr txBox="1">
            <a:spLocks/>
          </p:cNvSpPr>
          <p:nvPr userDrawn="1"/>
        </p:nvSpPr>
        <p:spPr>
          <a:xfrm>
            <a:off x="866775" y="4890270"/>
            <a:ext cx="9763409" cy="1497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3200" dirty="0">
                <a:latin typeface="Inter" panose="020B0502030000000004" pitchFamily="34" charset="0"/>
                <a:ea typeface="Inter" panose="020B0502030000000004" pitchFamily="34" charset="0"/>
              </a:rPr>
              <a:t>O </a:t>
            </a:r>
            <a:r>
              <a:rPr lang="pt-BR" sz="3200" baseline="0" dirty="0">
                <a:latin typeface="Inter" panose="020B0502030000000004" pitchFamily="34" charset="0"/>
                <a:ea typeface="Inter" panose="020B0502030000000004" pitchFamily="34" charset="0"/>
              </a:rPr>
              <a:t>Criador</a:t>
            </a:r>
            <a:r>
              <a:rPr lang="pt-BR" sz="3200" dirty="0">
                <a:latin typeface="Inter" panose="020B0502030000000004" pitchFamily="34" charset="0"/>
                <a:ea typeface="Inter" panose="020B0502030000000004" pitchFamily="34" charset="0"/>
              </a:rPr>
              <a:t> confiou Seu patrimônio aos humanos, e isso implica responsabilidade.</a:t>
            </a:r>
            <a:endParaRPr lang="pt-BR" sz="4400" b="1" dirty="0">
              <a:solidFill>
                <a:srgbClr val="D4AF37"/>
              </a:solidFill>
              <a:latin typeface="Inter" panose="020B0502030000000004" pitchFamily="34" charset="0"/>
              <a:ea typeface="Inter" panose="020B0502030000000004" pitchFamily="34" charset="0"/>
            </a:endParaRP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62183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com texto">
    <p:spTree>
      <p:nvGrpSpPr>
        <p:cNvPr id="1" name=""/>
        <p:cNvGrpSpPr/>
        <p:nvPr/>
      </p:nvGrpSpPr>
      <p:grpSpPr>
        <a:xfrm>
          <a:off x="0" y="0"/>
          <a:ext cx="0" cy="0"/>
          <a:chOff x="0" y="0"/>
          <a:chExt cx="0" cy="0"/>
        </a:xfrm>
      </p:grpSpPr>
      <p:pic>
        <p:nvPicPr>
          <p:cNvPr id="7" name="Imagem 6" descr="Gráfico&#10;&#10;Descrição gerada automaticamente">
            <a:extLst>
              <a:ext uri="{FF2B5EF4-FFF2-40B4-BE49-F238E27FC236}">
                <a16:creationId xmlns:a16="http://schemas.microsoft.com/office/drawing/2014/main" id="{4D42F181-210B-7546-61F1-36EC6D284B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3A9C5AE5-E46F-309D-EA36-5DE629C79721}"/>
              </a:ext>
            </a:extLst>
          </p:cNvPr>
          <p:cNvSpPr txBox="1">
            <a:spLocks/>
          </p:cNvSpPr>
          <p:nvPr userDrawn="1"/>
        </p:nvSpPr>
        <p:spPr>
          <a:xfrm>
            <a:off x="915235" y="2089818"/>
            <a:ext cx="9306128" cy="26783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6600" b="1" dirty="0">
                <a:solidFill>
                  <a:schemeClr val="accent1"/>
                </a:solidFill>
                <a:latin typeface="Roboto" panose="02000000000000000000" pitchFamily="2" charset="0"/>
                <a:ea typeface="Roboto" panose="02000000000000000000" pitchFamily="2" charset="0"/>
              </a:rPr>
              <a:t>Slide com </a:t>
            </a:r>
            <a:r>
              <a:rPr lang="pt-BR" sz="6600" b="1" dirty="0">
                <a:solidFill>
                  <a:srgbClr val="DDBF61"/>
                </a:solidFill>
                <a:latin typeface="Roboto" panose="02000000000000000000" pitchFamily="2" charset="0"/>
                <a:ea typeface="Roboto" panose="02000000000000000000" pitchFamily="2" charset="0"/>
              </a:rPr>
              <a:t>texto</a:t>
            </a:r>
            <a:endParaRPr lang="en-US" sz="6100" b="1" dirty="0">
              <a:solidFill>
                <a:srgbClr val="DDBF61"/>
              </a:solidFill>
              <a:latin typeface="Roboto" panose="02000000000000000000" pitchFamily="2" charset="0"/>
              <a:ea typeface="Roboto" panose="02000000000000000000" pitchFamily="2" charset="0"/>
            </a:endParaRPr>
          </a:p>
        </p:txBody>
      </p:sp>
      <p:pic>
        <p:nvPicPr>
          <p:cNvPr id="9" name="Imagem 8" descr="Padrão do plano de fundo&#10;&#10;Descrição gerada automaticamente">
            <a:extLst>
              <a:ext uri="{FF2B5EF4-FFF2-40B4-BE49-F238E27FC236}">
                <a16:creationId xmlns:a16="http://schemas.microsoft.com/office/drawing/2014/main" id="{1C0D8972-BD8D-827C-FED0-0BF952127627}"/>
              </a:ext>
            </a:extLst>
          </p:cNvPr>
          <p:cNvPicPr>
            <a:picLocks noChangeAspect="1"/>
          </p:cNvPicPr>
          <p:nvPr userDrawn="1"/>
        </p:nvPicPr>
        <p:blipFill>
          <a:blip r:embed="rId3">
            <a:alphaModFix amt="11000"/>
            <a:extLst>
              <a:ext uri="{28A0092B-C50C-407E-A947-70E740481C1C}">
                <a14:useLocalDpi xmlns:a14="http://schemas.microsoft.com/office/drawing/2010/main" val="0"/>
              </a:ext>
            </a:extLst>
          </a:blip>
          <a:srcRect l="3106" t="16794" b="3788"/>
          <a:stretch/>
        </p:blipFill>
        <p:spPr>
          <a:xfrm>
            <a:off x="0" y="-1"/>
            <a:ext cx="12192001" cy="6858000"/>
          </a:xfrm>
          <a:prstGeom prst="rect">
            <a:avLst/>
          </a:prstGeom>
        </p:spPr>
      </p:pic>
    </p:spTree>
    <p:extLst>
      <p:ext uri="{BB962C8B-B14F-4D97-AF65-F5344CB8AC3E}">
        <p14:creationId xmlns:p14="http://schemas.microsoft.com/office/powerpoint/2010/main" val="136484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siculo e imagem">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0F7AA533-5C5E-9236-BC16-0C5695F357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Espaço Reservado para Conteúdo 2">
            <a:extLst>
              <a:ext uri="{FF2B5EF4-FFF2-40B4-BE49-F238E27FC236}">
                <a16:creationId xmlns:a16="http://schemas.microsoft.com/office/drawing/2014/main" id="{A334140C-2001-C53D-3D81-787E42F70A5B}"/>
              </a:ext>
            </a:extLst>
          </p:cNvPr>
          <p:cNvSpPr txBox="1">
            <a:spLocks/>
          </p:cNvSpPr>
          <p:nvPr userDrawn="1"/>
        </p:nvSpPr>
        <p:spPr>
          <a:xfrm>
            <a:off x="748912" y="5476252"/>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aseline="0" dirty="0">
                <a:solidFill>
                  <a:schemeClr val="accent1"/>
                </a:solidFill>
                <a:latin typeface="Roboto" panose="02000000000000000000" pitchFamily="2" charset="0"/>
                <a:ea typeface="Roboto" panose="02000000000000000000" pitchFamily="2" charset="0"/>
              </a:rPr>
              <a:t>Filipenses</a:t>
            </a:r>
            <a:r>
              <a:rPr lang="pt-BR" dirty="0">
                <a:solidFill>
                  <a:schemeClr val="accent1"/>
                </a:solidFill>
                <a:latin typeface="Roboto" panose="02000000000000000000" pitchFamily="2" charset="0"/>
                <a:ea typeface="Roboto" panose="02000000000000000000" pitchFamily="2" charset="0"/>
              </a:rPr>
              <a:t> 4:12</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
        <p:nvSpPr>
          <p:cNvPr id="12" name="Espaço Reservado para Conteúdo 2">
            <a:extLst>
              <a:ext uri="{FF2B5EF4-FFF2-40B4-BE49-F238E27FC236}">
                <a16:creationId xmlns:a16="http://schemas.microsoft.com/office/drawing/2014/main" id="{C3C9C564-B141-BE1A-0275-42BB890048F2}"/>
              </a:ext>
            </a:extLst>
          </p:cNvPr>
          <p:cNvSpPr>
            <a:spLocks noGrp="1"/>
          </p:cNvSpPr>
          <p:nvPr>
            <p:ph idx="4294967295"/>
          </p:nvPr>
        </p:nvSpPr>
        <p:spPr>
          <a:xfrm>
            <a:off x="748912" y="814409"/>
            <a:ext cx="4619921" cy="4332358"/>
          </a:xfrm>
        </p:spPr>
        <p:txBody>
          <a:bodyPr>
            <a:normAutofit/>
          </a:bodyPr>
          <a:lstStyle/>
          <a:p>
            <a:pPr marL="0" indent="0">
              <a:buNone/>
            </a:pPr>
            <a:r>
              <a:rPr lang="pt-BR" sz="4000" b="1" dirty="0">
                <a:solidFill>
                  <a:schemeClr val="accent1"/>
                </a:solidFill>
              </a:rPr>
              <a:t>“</a:t>
            </a:r>
            <a:r>
              <a:rPr lang="pt-BR" sz="3700" b="1" dirty="0">
                <a:solidFill>
                  <a:schemeClr val="accent1"/>
                </a:solidFill>
                <a:latin typeface="Inter" panose="020B0502030000000004" pitchFamily="34" charset="0"/>
                <a:ea typeface="Inter" panose="020B0502030000000004" pitchFamily="34" charset="0"/>
              </a:rPr>
              <a:t>Se você quer ser perfeito, vá, venda os seus bens e dê o dinheiro aos pobres, e você terá um tesouro no céu. Depois, venha e siga-me.</a:t>
            </a:r>
            <a:r>
              <a:rPr lang="pt-BR" sz="3600" b="1" dirty="0">
                <a:solidFill>
                  <a:schemeClr val="accent1"/>
                </a:solidFill>
              </a:rPr>
              <a:t>”</a:t>
            </a:r>
            <a:endParaRPr lang="pt-BR" sz="3700" b="1" dirty="0">
              <a:solidFill>
                <a:schemeClr val="accent1"/>
              </a:solidFill>
              <a:latin typeface="Inter" panose="020B0502030000000004" pitchFamily="34" charset="0"/>
              <a:ea typeface="Inter" panose="020B0502030000000004" pitchFamily="34" charset="0"/>
            </a:endParaRPr>
          </a:p>
        </p:txBody>
      </p:sp>
      <p:pic>
        <p:nvPicPr>
          <p:cNvPr id="13" name="Imagem 12" descr="Padrão do plano de fundo&#10;&#10;Descrição gerada automaticamente">
            <a:extLst>
              <a:ext uri="{FF2B5EF4-FFF2-40B4-BE49-F238E27FC236}">
                <a16:creationId xmlns:a16="http://schemas.microsoft.com/office/drawing/2014/main" id="{3AF7A42F-B39E-64AF-B703-E57E542881C7}"/>
              </a:ext>
            </a:extLst>
          </p:cNvPr>
          <p:cNvPicPr>
            <a:picLocks noChangeAspect="1"/>
          </p:cNvPicPr>
          <p:nvPr userDrawn="1"/>
        </p:nvPicPr>
        <p:blipFill>
          <a:blip r:embed="rId3">
            <a:alphaModFix amt="11000"/>
            <a:extLst>
              <a:ext uri="{28A0092B-C50C-407E-A947-70E740481C1C}">
                <a14:useLocalDpi xmlns:a14="http://schemas.microsoft.com/office/drawing/2010/main" val="0"/>
              </a:ext>
            </a:extLst>
          </a:blip>
          <a:srcRect l="3106" t="16794" b="3788"/>
          <a:stretch/>
        </p:blipFill>
        <p:spPr>
          <a:xfrm>
            <a:off x="-1" y="0"/>
            <a:ext cx="12192001" cy="6858000"/>
          </a:xfrm>
          <a:prstGeom prst="rect">
            <a:avLst/>
          </a:prstGeom>
        </p:spPr>
      </p:pic>
    </p:spTree>
    <p:extLst>
      <p:ext uri="{BB962C8B-B14F-4D97-AF65-F5344CB8AC3E}">
        <p14:creationId xmlns:p14="http://schemas.microsoft.com/office/powerpoint/2010/main" val="257882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pic>
        <p:nvPicPr>
          <p:cNvPr id="10" name="Imagem 9" descr="Mulher em cima de uma mesa&#10;&#10;Descrição gerada automaticamente com confiança média">
            <a:extLst>
              <a:ext uri="{FF2B5EF4-FFF2-40B4-BE49-F238E27FC236}">
                <a16:creationId xmlns:a16="http://schemas.microsoft.com/office/drawing/2014/main" id="{D5C3ADB2-1AA0-E633-C553-148BF71065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158" y="0"/>
            <a:ext cx="10287683" cy="6858000"/>
          </a:xfrm>
          <a:prstGeom prst="rect">
            <a:avLst/>
          </a:prstGeom>
        </p:spPr>
      </p:pic>
      <p:pic>
        <p:nvPicPr>
          <p:cNvPr id="8" name="Imagem 7" descr="Imagem em preto e branco&#10;&#10;Descrição gerada automaticamente com confiança média">
            <a:extLst>
              <a:ext uri="{FF2B5EF4-FFF2-40B4-BE49-F238E27FC236}">
                <a16:creationId xmlns:a16="http://schemas.microsoft.com/office/drawing/2014/main" id="{49F06AAC-51FE-CCA4-3ED0-7A729E58BD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11" name="Imagem 10" descr="Padrão do plano de fundo&#10;&#10;Descrição gerada automaticamente">
            <a:extLst>
              <a:ext uri="{FF2B5EF4-FFF2-40B4-BE49-F238E27FC236}">
                <a16:creationId xmlns:a16="http://schemas.microsoft.com/office/drawing/2014/main" id="{8B15805C-BEAF-4987-A2A5-D9D63A824F51}"/>
              </a:ext>
            </a:extLst>
          </p:cNvPr>
          <p:cNvPicPr>
            <a:picLocks noChangeAspect="1"/>
          </p:cNvPicPr>
          <p:nvPr userDrawn="1"/>
        </p:nvPicPr>
        <p:blipFill>
          <a:blip r:embed="rId4">
            <a:alphaModFix amt="11000"/>
            <a:extLst>
              <a:ext uri="{28A0092B-C50C-407E-A947-70E740481C1C}">
                <a14:useLocalDpi xmlns:a14="http://schemas.microsoft.com/office/drawing/2010/main" val="0"/>
              </a:ext>
            </a:extLst>
          </a:blip>
          <a:srcRect l="3106" t="16794" b="3788"/>
          <a:stretch/>
        </p:blipFill>
        <p:spPr>
          <a:xfrm>
            <a:off x="-1" y="0"/>
            <a:ext cx="12192001" cy="6858000"/>
          </a:xfrm>
          <a:prstGeom prst="rect">
            <a:avLst/>
          </a:prstGeom>
        </p:spPr>
      </p:pic>
    </p:spTree>
    <p:extLst>
      <p:ext uri="{BB962C8B-B14F-4D97-AF65-F5344CB8AC3E}">
        <p14:creationId xmlns:p14="http://schemas.microsoft.com/office/powerpoint/2010/main" val="416310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staque com imagem">
    <p:spTree>
      <p:nvGrpSpPr>
        <p:cNvPr id="1" name=""/>
        <p:cNvGrpSpPr/>
        <p:nvPr/>
      </p:nvGrpSpPr>
      <p:grpSpPr>
        <a:xfrm>
          <a:off x="0" y="0"/>
          <a:ext cx="0" cy="0"/>
          <a:chOff x="0" y="0"/>
          <a:chExt cx="0" cy="0"/>
        </a:xfrm>
      </p:grpSpPr>
      <p:pic>
        <p:nvPicPr>
          <p:cNvPr id="10" name="Imagem 9" descr="Mulher em cima de uma mesa&#10;&#10;Descrição gerada automaticamente com confiança média">
            <a:extLst>
              <a:ext uri="{FF2B5EF4-FFF2-40B4-BE49-F238E27FC236}">
                <a16:creationId xmlns:a16="http://schemas.microsoft.com/office/drawing/2014/main" id="{D5C3ADB2-1AA0-E633-C553-148BF71065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158" y="0"/>
            <a:ext cx="10287683" cy="6858000"/>
          </a:xfrm>
          <a:prstGeom prst="rect">
            <a:avLst/>
          </a:prstGeom>
        </p:spPr>
      </p:pic>
      <p:pic>
        <p:nvPicPr>
          <p:cNvPr id="3" name="Imagem 2" descr="Desenho preto e branco&#10;&#10;Descrição gerada automaticamente com confiança baixa">
            <a:extLst>
              <a:ext uri="{FF2B5EF4-FFF2-40B4-BE49-F238E27FC236}">
                <a16:creationId xmlns:a16="http://schemas.microsoft.com/office/drawing/2014/main" id="{B1F413FE-61B5-609E-2BEF-4E197DFA4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9E98E1E0-5913-198E-047A-A969718D343E}"/>
              </a:ext>
            </a:extLst>
          </p:cNvPr>
          <p:cNvPicPr>
            <a:picLocks noChangeAspect="1"/>
          </p:cNvPicPr>
          <p:nvPr userDrawn="1"/>
        </p:nvPicPr>
        <p:blipFill>
          <a:blip r:embed="rId4">
            <a:alphaModFix amt="11000"/>
            <a:extLst>
              <a:ext uri="{28A0092B-C50C-407E-A947-70E740481C1C}">
                <a14:useLocalDpi xmlns:a14="http://schemas.microsoft.com/office/drawing/2010/main" val="0"/>
              </a:ext>
            </a:extLst>
          </a:blip>
          <a:srcRect l="3106" t="16794" b="3788"/>
          <a:stretch/>
        </p:blipFill>
        <p:spPr>
          <a:xfrm>
            <a:off x="-1" y="0"/>
            <a:ext cx="12192001" cy="6858000"/>
          </a:xfrm>
          <a:prstGeom prst="rect">
            <a:avLst/>
          </a:prstGeom>
        </p:spPr>
      </p:pic>
      <p:sp>
        <p:nvSpPr>
          <p:cNvPr id="5" name="Título 1">
            <a:extLst>
              <a:ext uri="{FF2B5EF4-FFF2-40B4-BE49-F238E27FC236}">
                <a16:creationId xmlns:a16="http://schemas.microsoft.com/office/drawing/2014/main" id="{96137501-BAE2-ACF8-A112-F64D7EC3F05C}"/>
              </a:ext>
            </a:extLst>
          </p:cNvPr>
          <p:cNvSpPr>
            <a:spLocks noGrp="1"/>
          </p:cNvSpPr>
          <p:nvPr>
            <p:ph type="title" idx="4294967295"/>
          </p:nvPr>
        </p:nvSpPr>
        <p:spPr>
          <a:xfrm>
            <a:off x="1314279" y="3219450"/>
            <a:ext cx="10401641" cy="1845468"/>
          </a:xfrm>
        </p:spPr>
        <p:txBody>
          <a:bodyPr>
            <a:normAutofit fontScale="90000"/>
          </a:bodyPr>
          <a:lstStyle/>
          <a:p>
            <a:r>
              <a:rPr lang="pt-BR" sz="4400" b="1" dirty="0">
                <a:solidFill>
                  <a:srgbClr val="F7F3E9"/>
                </a:solidFill>
                <a:latin typeface="Inter" panose="020B0502030000000004" pitchFamily="34" charset="0"/>
                <a:ea typeface="Inter" panose="020B0502030000000004" pitchFamily="34" charset="0"/>
              </a:rPr>
              <a:t>A gratidão é a chave para a felicidade, seja qual for a quantidade de posses confiadas a alguém.</a:t>
            </a:r>
          </a:p>
        </p:txBody>
      </p:sp>
    </p:spTree>
    <p:extLst>
      <p:ext uri="{BB962C8B-B14F-4D97-AF65-F5344CB8AC3E}">
        <p14:creationId xmlns:p14="http://schemas.microsoft.com/office/powerpoint/2010/main" val="199262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sonalizado">
    <p:spTree>
      <p:nvGrpSpPr>
        <p:cNvPr id="1" name=""/>
        <p:cNvGrpSpPr/>
        <p:nvPr/>
      </p:nvGrpSpPr>
      <p:grpSpPr>
        <a:xfrm>
          <a:off x="0" y="0"/>
          <a:ext cx="0" cy="0"/>
          <a:chOff x="0" y="0"/>
          <a:chExt cx="0" cy="0"/>
        </a:xfrm>
      </p:grpSpPr>
      <p:pic>
        <p:nvPicPr>
          <p:cNvPr id="10" name="Imagem 9" descr="Relógio de ponteiros&#10;&#10;Descrição gerada automaticamente">
            <a:extLst>
              <a:ext uri="{FF2B5EF4-FFF2-40B4-BE49-F238E27FC236}">
                <a16:creationId xmlns:a16="http://schemas.microsoft.com/office/drawing/2014/main" id="{22028251-1EDB-F22B-3FF2-F23525C3531B}"/>
              </a:ext>
            </a:extLst>
          </p:cNvPr>
          <p:cNvPicPr>
            <a:picLocks noChangeAspect="1"/>
          </p:cNvPicPr>
          <p:nvPr userDrawn="1"/>
        </p:nvPicPr>
        <p:blipFill>
          <a:blip r:embed="rId2">
            <a:extLst>
              <a:ext uri="{28A0092B-C50C-407E-A947-70E740481C1C}">
                <a14:useLocalDpi xmlns:a14="http://schemas.microsoft.com/office/drawing/2010/main" val="0"/>
              </a:ext>
            </a:extLst>
          </a:blip>
          <a:srcRect t="20346" r="2006" b="6476"/>
          <a:stretch/>
        </p:blipFill>
        <p:spPr>
          <a:xfrm>
            <a:off x="0" y="0"/>
            <a:ext cx="12192001" cy="6858000"/>
          </a:xfrm>
          <a:prstGeom prst="rect">
            <a:avLst/>
          </a:prstGeom>
        </p:spPr>
      </p:pic>
      <p:pic>
        <p:nvPicPr>
          <p:cNvPr id="11" name="Imagem 10" descr="Padrão do plano de fundo&#10;&#10;Descrição gerada automaticamente">
            <a:extLst>
              <a:ext uri="{FF2B5EF4-FFF2-40B4-BE49-F238E27FC236}">
                <a16:creationId xmlns:a16="http://schemas.microsoft.com/office/drawing/2014/main" id="{9DC5C77C-8F36-8511-455F-494F502C1872}"/>
              </a:ext>
            </a:extLst>
          </p:cNvPr>
          <p:cNvPicPr>
            <a:picLocks noChangeAspect="1"/>
          </p:cNvPicPr>
          <p:nvPr userDrawn="1"/>
        </p:nvPicPr>
        <p:blipFill>
          <a:blip r:embed="rId3">
            <a:alphaModFix amt="11000"/>
            <a:extLst>
              <a:ext uri="{28A0092B-C50C-407E-A947-70E740481C1C}">
                <a14:useLocalDpi xmlns:a14="http://schemas.microsoft.com/office/drawing/2010/main" val="0"/>
              </a:ext>
            </a:extLst>
          </a:blip>
          <a:srcRect l="2286" t="16390" r="3739" b="4192"/>
          <a:stretch/>
        </p:blipFill>
        <p:spPr>
          <a:xfrm>
            <a:off x="0" y="0"/>
            <a:ext cx="12192000" cy="6858000"/>
          </a:xfrm>
          <a:prstGeom prst="rect">
            <a:avLst/>
          </a:prstGeom>
        </p:spPr>
      </p:pic>
      <p:sp>
        <p:nvSpPr>
          <p:cNvPr id="12" name="Retângulo 11">
            <a:extLst>
              <a:ext uri="{FF2B5EF4-FFF2-40B4-BE49-F238E27FC236}">
                <a16:creationId xmlns:a16="http://schemas.microsoft.com/office/drawing/2014/main" id="{9B6C9452-362F-7182-37EC-4D265DD35BC7}"/>
              </a:ext>
            </a:extLst>
          </p:cNvPr>
          <p:cNvSpPr/>
          <p:nvPr userDrawn="1"/>
        </p:nvSpPr>
        <p:spPr>
          <a:xfrm>
            <a:off x="0" y="0"/>
            <a:ext cx="12192000" cy="6858000"/>
          </a:xfrm>
          <a:prstGeom prst="rect">
            <a:avLst/>
          </a:prstGeom>
          <a:gradFill flip="none" rotWithShape="1">
            <a:gsLst>
              <a:gs pos="0">
                <a:schemeClr val="accent1">
                  <a:lumMod val="5000"/>
                  <a:lumOff val="95000"/>
                  <a:alpha val="0"/>
                </a:schemeClr>
              </a:gs>
              <a:gs pos="100000">
                <a:schemeClr val="tx1">
                  <a:alpha val="30000"/>
                </a:schemeClr>
              </a:gs>
            </a:gsLst>
            <a:path path="rect">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ítulo 1">
            <a:extLst>
              <a:ext uri="{FF2B5EF4-FFF2-40B4-BE49-F238E27FC236}">
                <a16:creationId xmlns:a16="http://schemas.microsoft.com/office/drawing/2014/main" id="{71E1BE4D-A15D-2161-28C9-6CCE6F8EF91A}"/>
              </a:ext>
            </a:extLst>
          </p:cNvPr>
          <p:cNvSpPr>
            <a:spLocks noGrp="1"/>
          </p:cNvSpPr>
          <p:nvPr>
            <p:ph type="title" idx="4294967295" hasCustomPrompt="1"/>
          </p:nvPr>
        </p:nvSpPr>
        <p:spPr>
          <a:xfrm>
            <a:off x="686261" y="2789026"/>
            <a:ext cx="4244508" cy="3414618"/>
          </a:xfrm>
        </p:spPr>
        <p:txBody>
          <a:bodyPr>
            <a:noAutofit/>
          </a:bodyPr>
          <a:lstStyle>
            <a:lvl1pPr>
              <a:defRPr u="none" baseline="0"/>
            </a:lvl1pPr>
          </a:lstStyle>
          <a:p>
            <a:r>
              <a:rPr lang="pt-BR" sz="4800" dirty="0">
                <a:solidFill>
                  <a:srgbClr val="F7F3E9"/>
                </a:solidFill>
                <a:latin typeface="Roboto" panose="02000000000000000000" pitchFamily="2" charset="0"/>
                <a:ea typeface="Roboto" panose="02000000000000000000" pitchFamily="2" charset="0"/>
              </a:rPr>
              <a:t>O tempo é o PRINCIPAL: </a:t>
            </a:r>
            <a:br>
              <a:rPr lang="pt-BR" sz="4800" dirty="0">
                <a:solidFill>
                  <a:srgbClr val="F7F3E9"/>
                </a:solidFill>
              </a:rPr>
            </a:br>
            <a:endParaRPr lang="pt-BR" sz="4800" dirty="0">
              <a:solidFill>
                <a:srgbClr val="F7F3E9"/>
              </a:solidFill>
              <a:latin typeface="Inter" panose="020B0502030000000004" pitchFamily="34" charset="0"/>
              <a:ea typeface="Inter" panose="020B0502030000000004" pitchFamily="34" charset="0"/>
            </a:endParaRPr>
          </a:p>
        </p:txBody>
      </p:sp>
      <p:sp>
        <p:nvSpPr>
          <p:cNvPr id="15" name="CaixaDeTexto 14">
            <a:extLst>
              <a:ext uri="{FF2B5EF4-FFF2-40B4-BE49-F238E27FC236}">
                <a16:creationId xmlns:a16="http://schemas.microsoft.com/office/drawing/2014/main" id="{EAAF5E7F-072C-090E-91D9-4BB49896412D}"/>
              </a:ext>
            </a:extLst>
          </p:cNvPr>
          <p:cNvSpPr txBox="1"/>
          <p:nvPr userDrawn="1"/>
        </p:nvSpPr>
        <p:spPr>
          <a:xfrm>
            <a:off x="686260" y="4738354"/>
            <a:ext cx="3622765" cy="1631216"/>
          </a:xfrm>
          <a:prstGeom prst="rect">
            <a:avLst/>
          </a:prstGeom>
          <a:noFill/>
        </p:spPr>
        <p:txBody>
          <a:bodyPr wrap="square" rtlCol="0">
            <a:spAutoFit/>
          </a:bodyPr>
          <a:lstStyle/>
          <a:p>
            <a:r>
              <a:rPr lang="pt-BR" sz="2000" u="none" baseline="0" dirty="0">
                <a:solidFill>
                  <a:srgbClr val="F7F3E9"/>
                </a:solidFill>
                <a:latin typeface="Inter" panose="020B0502030000000004" pitchFamily="34" charset="0"/>
                <a:ea typeface="Inter" panose="020B0502030000000004" pitchFamily="34" charset="0"/>
              </a:rPr>
              <a:t>365 dias por ano</a:t>
            </a:r>
            <a:br>
              <a:rPr lang="pt-BR" sz="2000" u="none" baseline="0" dirty="0">
                <a:solidFill>
                  <a:srgbClr val="F7F3E9"/>
                </a:solidFill>
                <a:latin typeface="Inter" panose="020B0502030000000004" pitchFamily="34" charset="0"/>
                <a:ea typeface="Inter" panose="020B0502030000000004" pitchFamily="34" charset="0"/>
              </a:rPr>
            </a:br>
            <a:r>
              <a:rPr lang="pt-BR" sz="2000" u="none" baseline="0" dirty="0">
                <a:solidFill>
                  <a:srgbClr val="F7F3E9"/>
                </a:solidFill>
                <a:latin typeface="Inter" panose="020B0502030000000004" pitchFamily="34" charset="0"/>
                <a:ea typeface="Inter" panose="020B0502030000000004" pitchFamily="34" charset="0"/>
              </a:rPr>
              <a:t>52 semanas no ano</a:t>
            </a:r>
            <a:br>
              <a:rPr lang="pt-BR" sz="2000" u="none" baseline="0" dirty="0">
                <a:solidFill>
                  <a:srgbClr val="F7F3E9"/>
                </a:solidFill>
                <a:latin typeface="Inter" panose="020B0502030000000004" pitchFamily="34" charset="0"/>
                <a:ea typeface="Inter" panose="020B0502030000000004" pitchFamily="34" charset="0"/>
              </a:rPr>
            </a:br>
            <a:r>
              <a:rPr lang="pt-BR" sz="2000" u="none" baseline="0" dirty="0">
                <a:solidFill>
                  <a:srgbClr val="F7F3E9"/>
                </a:solidFill>
                <a:latin typeface="Inter" panose="020B0502030000000004" pitchFamily="34" charset="0"/>
                <a:ea typeface="Inter" panose="020B0502030000000004" pitchFamily="34" charset="0"/>
              </a:rPr>
              <a:t>7 dias na semana </a:t>
            </a:r>
            <a:br>
              <a:rPr lang="pt-BR" sz="2000" u="none" baseline="0" dirty="0">
                <a:solidFill>
                  <a:srgbClr val="F7F3E9"/>
                </a:solidFill>
                <a:latin typeface="Inter" panose="020B0502030000000004" pitchFamily="34" charset="0"/>
                <a:ea typeface="Inter" panose="020B0502030000000004" pitchFamily="34" charset="0"/>
              </a:rPr>
            </a:br>
            <a:r>
              <a:rPr lang="pt-BR" sz="2000" u="none" baseline="0" dirty="0">
                <a:solidFill>
                  <a:srgbClr val="F7F3E9"/>
                </a:solidFill>
                <a:latin typeface="Inter" panose="020B0502030000000004" pitchFamily="34" charset="0"/>
                <a:ea typeface="Inter" panose="020B0502030000000004" pitchFamily="34" charset="0"/>
              </a:rPr>
              <a:t>24 horas por dia totalizando </a:t>
            </a:r>
            <a:br>
              <a:rPr lang="pt-BR" sz="2000" u="none" baseline="0" dirty="0">
                <a:solidFill>
                  <a:srgbClr val="F7F3E9"/>
                </a:solidFill>
                <a:latin typeface="Inter" panose="020B0502030000000004" pitchFamily="34" charset="0"/>
                <a:ea typeface="Inter" panose="020B0502030000000004" pitchFamily="34" charset="0"/>
              </a:rPr>
            </a:br>
            <a:r>
              <a:rPr lang="pt-BR" sz="2000" u="none" baseline="0" dirty="0">
                <a:solidFill>
                  <a:srgbClr val="F7F3E9"/>
                </a:solidFill>
                <a:latin typeface="Inter" panose="020B0502030000000004" pitchFamily="34" charset="0"/>
                <a:ea typeface="Inter" panose="020B0502030000000004" pitchFamily="34" charset="0"/>
              </a:rPr>
              <a:t>8760 horas por ano</a:t>
            </a:r>
            <a:endParaRPr lang="pt-BR" sz="2000" u="none" baseline="0" dirty="0"/>
          </a:p>
        </p:txBody>
      </p:sp>
    </p:spTree>
    <p:extLst>
      <p:ext uri="{BB962C8B-B14F-4D97-AF65-F5344CB8AC3E}">
        <p14:creationId xmlns:p14="http://schemas.microsoft.com/office/powerpoint/2010/main" val="181851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CABB581-67D7-4EAE-1995-113D85D2A8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5440990F-1590-E93B-BDC0-3B517B117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03E0AF-34DD-606A-E5A5-6CEB121CF3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E65D86-A16E-4DAA-A684-8029CE53146B}" type="datetimeFigureOut">
              <a:rPr lang="pt-BR" smtClean="0"/>
              <a:t>01/08/2025</a:t>
            </a:fld>
            <a:endParaRPr lang="pt-BR"/>
          </a:p>
        </p:txBody>
      </p:sp>
      <p:sp>
        <p:nvSpPr>
          <p:cNvPr id="5" name="Espaço Reservado para Rodapé 4">
            <a:extLst>
              <a:ext uri="{FF2B5EF4-FFF2-40B4-BE49-F238E27FC236}">
                <a16:creationId xmlns:a16="http://schemas.microsoft.com/office/drawing/2014/main" id="{D7C80823-47F6-B442-64C9-F3CEB0D1C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0671C2A7-B070-53F0-D910-A64AD7337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8C2151-2189-478E-BB47-0170690B95E7}" type="slidenum">
              <a:rPr lang="pt-BR" smtClean="0"/>
              <a:t>‹nº›</a:t>
            </a:fld>
            <a:endParaRPr lang="pt-BR"/>
          </a:p>
        </p:txBody>
      </p:sp>
    </p:spTree>
    <p:extLst>
      <p:ext uri="{BB962C8B-B14F-4D97-AF65-F5344CB8AC3E}">
        <p14:creationId xmlns:p14="http://schemas.microsoft.com/office/powerpoint/2010/main" val="2859325935"/>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6" r:id="rId4"/>
    <p:sldLayoutId id="2147483650" r:id="rId5"/>
    <p:sldLayoutId id="2147483651" r:id="rId6"/>
    <p:sldLayoutId id="2147483658"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73AB775-D3C0-0EB4-1EEA-9B6E67435A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8F24A4A7-4064-A1B0-8160-9C508198A476}"/>
              </a:ext>
            </a:extLst>
          </p:cNvPr>
          <p:cNvSpPr>
            <a:spLocks noGrp="1"/>
          </p:cNvSpPr>
          <p:nvPr>
            <p:ph type="ctrTitle" idx="4294967295"/>
          </p:nvPr>
        </p:nvSpPr>
        <p:spPr>
          <a:xfrm>
            <a:off x="2625634" y="4425201"/>
            <a:ext cx="6940729" cy="655309"/>
          </a:xfrm>
        </p:spPr>
        <p:txBody>
          <a:bodyPr>
            <a:normAutofit fontScale="90000"/>
          </a:bodyPr>
          <a:lstStyle/>
          <a:p>
            <a:r>
              <a:rPr lang="pt-BR" sz="6000" dirty="0">
                <a:solidFill>
                  <a:schemeClr val="accent1"/>
                </a:solidFill>
                <a:latin typeface="Roboto" panose="02000000000000000000" pitchFamily="2" charset="0"/>
                <a:ea typeface="Roboto" panose="02000000000000000000" pitchFamily="2" charset="0"/>
              </a:rPr>
              <a:t>MORDOMOS FELIZES </a:t>
            </a:r>
          </a:p>
        </p:txBody>
      </p:sp>
      <p:sp>
        <p:nvSpPr>
          <p:cNvPr id="3" name="Subtítulo 2">
            <a:extLst>
              <a:ext uri="{FF2B5EF4-FFF2-40B4-BE49-F238E27FC236}">
                <a16:creationId xmlns:a16="http://schemas.microsoft.com/office/drawing/2014/main" id="{5A1AB49F-5FCC-1813-F638-3DE752790999}"/>
              </a:ext>
            </a:extLst>
          </p:cNvPr>
          <p:cNvSpPr>
            <a:spLocks noGrp="1"/>
          </p:cNvSpPr>
          <p:nvPr>
            <p:ph type="subTitle" idx="4294967295"/>
          </p:nvPr>
        </p:nvSpPr>
        <p:spPr>
          <a:xfrm>
            <a:off x="2477963" y="5105394"/>
            <a:ext cx="7236069" cy="432080"/>
          </a:xfrm>
        </p:spPr>
        <p:txBody>
          <a:bodyPr>
            <a:noAutofit/>
          </a:bodyPr>
          <a:lstStyle/>
          <a:p>
            <a:pPr marL="0" indent="0">
              <a:buNone/>
            </a:pPr>
            <a:r>
              <a:rPr lang="pt-BR" sz="2000" b="1" dirty="0">
                <a:solidFill>
                  <a:schemeClr val="accent1"/>
                </a:solidFill>
                <a:latin typeface="Inter" panose="020B0502030000000004" pitchFamily="34" charset="0"/>
                <a:ea typeface="Inter" panose="020B0502030000000004" pitchFamily="34" charset="0"/>
              </a:rPr>
              <a:t>O coração feliz é para aqueles que contam suas bênçãos</a:t>
            </a:r>
          </a:p>
        </p:txBody>
      </p:sp>
      <p:pic>
        <p:nvPicPr>
          <p:cNvPr id="7" name="Imagem 6" descr="Logotipo&#10;&#10;Descrição gerada automaticamente">
            <a:extLst>
              <a:ext uri="{FF2B5EF4-FFF2-40B4-BE49-F238E27FC236}">
                <a16:creationId xmlns:a16="http://schemas.microsoft.com/office/drawing/2014/main" id="{8EF1AA7A-50F2-6102-93FA-6E52146F823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2940" y="2626343"/>
            <a:ext cx="3026118" cy="1702192"/>
          </a:xfrm>
          <a:prstGeom prst="rect">
            <a:avLst/>
          </a:prstGeom>
        </p:spPr>
      </p:pic>
      <p:pic>
        <p:nvPicPr>
          <p:cNvPr id="4" name="Imagem 3" descr="Padrão do plano de fundo&#10;&#10;Descrição gerada automaticamente">
            <a:extLst>
              <a:ext uri="{FF2B5EF4-FFF2-40B4-BE49-F238E27FC236}">
                <a16:creationId xmlns:a16="http://schemas.microsoft.com/office/drawing/2014/main" id="{DD080A91-1694-195D-CD50-FDB0EA18E16C}"/>
              </a:ext>
            </a:extLst>
          </p:cNvPr>
          <p:cNvPicPr>
            <a:picLocks noChangeAspect="1"/>
          </p:cNvPicPr>
          <p:nvPr/>
        </p:nvPicPr>
        <p:blipFill>
          <a:blip r:embed="rId4">
            <a:alphaModFix amt="11000"/>
            <a:extLst>
              <a:ext uri="{28A0092B-C50C-407E-A947-70E740481C1C}">
                <a14:useLocalDpi xmlns:a14="http://schemas.microsoft.com/office/drawing/2010/main" val="0"/>
              </a:ext>
            </a:extLst>
          </a:blip>
          <a:srcRect l="2286" t="16390" r="3739" b="4192"/>
          <a:stretch/>
        </p:blipFill>
        <p:spPr>
          <a:xfrm>
            <a:off x="0" y="0"/>
            <a:ext cx="12192000" cy="6858000"/>
          </a:xfrm>
          <a:prstGeom prst="rect">
            <a:avLst/>
          </a:prstGeom>
        </p:spPr>
      </p:pic>
    </p:spTree>
    <p:extLst>
      <p:ext uri="{BB962C8B-B14F-4D97-AF65-F5344CB8AC3E}">
        <p14:creationId xmlns:p14="http://schemas.microsoft.com/office/powerpoint/2010/main" val="157548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F00FA235-37DB-DBAE-3F1A-762BA4B01480}"/>
              </a:ext>
            </a:extLst>
          </p:cNvPr>
          <p:cNvPicPr>
            <a:picLocks noChangeAspect="1"/>
          </p:cNvPicPr>
          <p:nvPr/>
        </p:nvPicPr>
        <p:blipFill rotWithShape="1">
          <a:blip r:embed="rId2">
            <a:extLst>
              <a:ext uri="{28A0092B-C50C-407E-A947-70E740481C1C}">
                <a14:useLocalDpi xmlns:a14="http://schemas.microsoft.com/office/drawing/2010/main" val="0"/>
              </a:ext>
            </a:extLst>
          </a:blip>
          <a:srcRect l="-564" t="-2364" r="-1" b="10444"/>
          <a:stretch/>
        </p:blipFill>
        <p:spPr>
          <a:xfrm>
            <a:off x="666750" y="-180975"/>
            <a:ext cx="11525250" cy="7038975"/>
          </a:xfrm>
          <a:prstGeom prst="rect">
            <a:avLst/>
          </a:prstGeom>
        </p:spPr>
      </p:pic>
      <p:pic>
        <p:nvPicPr>
          <p:cNvPr id="4" name="Imagem 3">
            <a:extLst>
              <a:ext uri="{FF2B5EF4-FFF2-40B4-BE49-F238E27FC236}">
                <a16:creationId xmlns:a16="http://schemas.microsoft.com/office/drawing/2014/main" id="{75AF6B55-6460-D641-24CC-2FEB5C82B6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677" y="-1"/>
            <a:ext cx="12332677" cy="6937131"/>
          </a:xfrm>
          <a:prstGeom prst="rect">
            <a:avLst/>
          </a:prstGeom>
        </p:spPr>
      </p:pic>
      <p:sp>
        <p:nvSpPr>
          <p:cNvPr id="3" name="Espaço Reservado para Conteúdo 2">
            <a:extLst>
              <a:ext uri="{FF2B5EF4-FFF2-40B4-BE49-F238E27FC236}">
                <a16:creationId xmlns:a16="http://schemas.microsoft.com/office/drawing/2014/main" id="{94E38C35-723F-775F-12CA-BAF1AD899903}"/>
              </a:ext>
            </a:extLst>
          </p:cNvPr>
          <p:cNvSpPr>
            <a:spLocks noGrp="1"/>
          </p:cNvSpPr>
          <p:nvPr>
            <p:ph idx="4294967295"/>
          </p:nvPr>
        </p:nvSpPr>
        <p:spPr>
          <a:xfrm>
            <a:off x="748912" y="1194949"/>
            <a:ext cx="4799029" cy="4084981"/>
          </a:xfrm>
        </p:spPr>
        <p:txBody>
          <a:bodyPr>
            <a:normAutofit fontScale="92500" lnSpcReduction="10000"/>
          </a:bodyPr>
          <a:lstStyle/>
          <a:p>
            <a:pPr marL="0" indent="0">
              <a:buNone/>
            </a:pPr>
            <a:r>
              <a:rPr lang="pt-BR" sz="4400" b="1" dirty="0">
                <a:solidFill>
                  <a:schemeClr val="accent1"/>
                </a:solidFill>
              </a:rPr>
              <a:t>“</a:t>
            </a:r>
            <a:r>
              <a:rPr lang="pt-BR" sz="4000" b="1" dirty="0">
                <a:solidFill>
                  <a:schemeClr val="accent1"/>
                </a:solidFill>
                <a:latin typeface="Inter" panose="020B0502030000000004" pitchFamily="34" charset="0"/>
                <a:ea typeface="Inter" panose="020B0502030000000004" pitchFamily="34" charset="0"/>
              </a:rPr>
              <a:t>Aprendi o segredo de viver contente em toda e qualquer </a:t>
            </a:r>
            <a:r>
              <a:rPr lang="pt-BR" sz="4400" b="1" dirty="0">
                <a:solidFill>
                  <a:schemeClr val="accent1"/>
                </a:solidFill>
                <a:latin typeface="Inter" panose="020B0502030000000004" pitchFamily="34" charset="0"/>
                <a:ea typeface="Inter" panose="020B0502030000000004" pitchFamily="34" charset="0"/>
              </a:rPr>
              <a:t>situação</a:t>
            </a:r>
            <a:r>
              <a:rPr lang="pt-BR" sz="4000" b="1" dirty="0">
                <a:solidFill>
                  <a:schemeClr val="accent1"/>
                </a:solidFill>
                <a:latin typeface="Inter" panose="020B0502030000000004" pitchFamily="34" charset="0"/>
                <a:ea typeface="Inter" panose="020B0502030000000004" pitchFamily="34" charset="0"/>
              </a:rPr>
              <a:t>, seja bem alimentado, seja com fome, tendo muito, ou passando necessidade.</a:t>
            </a:r>
            <a:r>
              <a:rPr lang="pt-BR" sz="4000" b="1" dirty="0">
                <a:solidFill>
                  <a:schemeClr val="accent1"/>
                </a:solidFill>
              </a:rPr>
              <a:t>”</a:t>
            </a:r>
            <a:r>
              <a:rPr lang="pt-BR" sz="4000" dirty="0"/>
              <a:t> </a:t>
            </a:r>
            <a:endParaRPr lang="pt-BR" sz="4000" dirty="0">
              <a:solidFill>
                <a:schemeClr val="accent1"/>
              </a:solidFill>
            </a:endParaRPr>
          </a:p>
        </p:txBody>
      </p:sp>
      <p:sp>
        <p:nvSpPr>
          <p:cNvPr id="7" name="Espaço Reservado para Conteúdo 2">
            <a:extLst>
              <a:ext uri="{FF2B5EF4-FFF2-40B4-BE49-F238E27FC236}">
                <a16:creationId xmlns:a16="http://schemas.microsoft.com/office/drawing/2014/main" id="{053C4DAB-1A03-39DD-3999-B60E7910A883}"/>
              </a:ext>
            </a:extLst>
          </p:cNvPr>
          <p:cNvSpPr txBox="1">
            <a:spLocks/>
          </p:cNvSpPr>
          <p:nvPr/>
        </p:nvSpPr>
        <p:spPr>
          <a:xfrm>
            <a:off x="748912" y="5476252"/>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dirty="0">
                <a:solidFill>
                  <a:schemeClr val="accent1"/>
                </a:solidFill>
                <a:latin typeface="Roboto" panose="02000000000000000000" pitchFamily="2" charset="0"/>
                <a:ea typeface="Roboto" panose="02000000000000000000" pitchFamily="2" charset="0"/>
              </a:rPr>
              <a:t>Filipenses 4:12</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pic>
        <p:nvPicPr>
          <p:cNvPr id="12" name="Imagem 11" descr="Padrão do plano de fundo&#10;&#10;Descrição gerada automaticamente">
            <a:extLst>
              <a:ext uri="{FF2B5EF4-FFF2-40B4-BE49-F238E27FC236}">
                <a16:creationId xmlns:a16="http://schemas.microsoft.com/office/drawing/2014/main" id="{CB28052B-E065-F5C7-F0A6-6B640F25F8B2}"/>
              </a:ext>
            </a:extLst>
          </p:cNvPr>
          <p:cNvPicPr>
            <a:picLocks noChangeAspect="1"/>
          </p:cNvPicPr>
          <p:nvPr/>
        </p:nvPicPr>
        <p:blipFill>
          <a:blip r:embed="rId4">
            <a:alphaModFix amt="11000"/>
            <a:extLst>
              <a:ext uri="{28A0092B-C50C-407E-A947-70E740481C1C}">
                <a14:useLocalDpi xmlns:a14="http://schemas.microsoft.com/office/drawing/2010/main" val="0"/>
              </a:ext>
            </a:extLst>
          </a:blip>
          <a:srcRect l="2286" t="16390" r="3739" b="4192"/>
          <a:stretch/>
        </p:blipFill>
        <p:spPr>
          <a:xfrm>
            <a:off x="0" y="0"/>
            <a:ext cx="12192000" cy="6858000"/>
          </a:xfrm>
          <a:prstGeom prst="rect">
            <a:avLst/>
          </a:prstGeom>
        </p:spPr>
      </p:pic>
    </p:spTree>
    <p:extLst>
      <p:ext uri="{BB962C8B-B14F-4D97-AF65-F5344CB8AC3E}">
        <p14:creationId xmlns:p14="http://schemas.microsoft.com/office/powerpoint/2010/main" val="78226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Mulher em cima de uma mesa&#10;&#10;Descrição gerada automaticamente com confiança média">
            <a:extLst>
              <a:ext uri="{FF2B5EF4-FFF2-40B4-BE49-F238E27FC236}">
                <a16:creationId xmlns:a16="http://schemas.microsoft.com/office/drawing/2014/main" id="{669F1D2C-1F35-ECDE-8700-C7BD904D7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158" y="0"/>
            <a:ext cx="10287683" cy="6858000"/>
          </a:xfrm>
          <a:prstGeom prst="rect">
            <a:avLst/>
          </a:prstGeom>
        </p:spPr>
      </p:pic>
      <p:pic>
        <p:nvPicPr>
          <p:cNvPr id="6" name="Imagem 5" descr="Imagem em preto e branco&#10;&#10;Descrição gerada automaticamente com confiança média">
            <a:extLst>
              <a:ext uri="{FF2B5EF4-FFF2-40B4-BE49-F238E27FC236}">
                <a16:creationId xmlns:a16="http://schemas.microsoft.com/office/drawing/2014/main" id="{606846AF-758F-8848-B0A7-486A32B04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2" name="Título 1">
            <a:extLst>
              <a:ext uri="{FF2B5EF4-FFF2-40B4-BE49-F238E27FC236}">
                <a16:creationId xmlns:a16="http://schemas.microsoft.com/office/drawing/2014/main" id="{BD9E29FC-AC53-2E73-1C67-AE1B70BE25F7}"/>
              </a:ext>
            </a:extLst>
          </p:cNvPr>
          <p:cNvSpPr>
            <a:spLocks noGrp="1"/>
          </p:cNvSpPr>
          <p:nvPr>
            <p:ph type="title" idx="4294967295"/>
          </p:nvPr>
        </p:nvSpPr>
        <p:spPr>
          <a:xfrm>
            <a:off x="1314279" y="3219450"/>
            <a:ext cx="10401641" cy="1845468"/>
          </a:xfrm>
        </p:spPr>
        <p:txBody>
          <a:bodyPr>
            <a:normAutofit fontScale="90000"/>
          </a:bodyPr>
          <a:lstStyle/>
          <a:p>
            <a:r>
              <a:rPr lang="pt-BR" sz="4400" b="1" dirty="0">
                <a:solidFill>
                  <a:srgbClr val="F7F3E9"/>
                </a:solidFill>
                <a:latin typeface="Inter" panose="020B0502030000000004" pitchFamily="34" charset="0"/>
                <a:ea typeface="Inter" panose="020B0502030000000004" pitchFamily="34" charset="0"/>
              </a:rPr>
              <a:t>A gratidão é a chave para a felicidade, seja qual for a quantidade de posses confiadas a alguém.</a:t>
            </a:r>
          </a:p>
        </p:txBody>
      </p:sp>
    </p:spTree>
    <p:extLst>
      <p:ext uri="{BB962C8B-B14F-4D97-AF65-F5344CB8AC3E}">
        <p14:creationId xmlns:p14="http://schemas.microsoft.com/office/powerpoint/2010/main" val="3640300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EEC66-4ABC-1E20-E098-4BC72B0938E3}"/>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922BF49-7AA0-9FA8-8AB1-5BE19531C26D}"/>
              </a:ext>
            </a:extLst>
          </p:cNvPr>
          <p:cNvSpPr/>
          <p:nvPr/>
        </p:nvSpPr>
        <p:spPr>
          <a:xfrm>
            <a:off x="0" y="0"/>
            <a:ext cx="12192000" cy="6858000"/>
          </a:xfrm>
          <a:prstGeom prst="rect">
            <a:avLst/>
          </a:prstGeom>
          <a:solidFill>
            <a:srgbClr val="A5A5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descr="Padrão do plano de fundo&#10;&#10;Descrição gerada automaticamente">
            <a:extLst>
              <a:ext uri="{FF2B5EF4-FFF2-40B4-BE49-F238E27FC236}">
                <a16:creationId xmlns:a16="http://schemas.microsoft.com/office/drawing/2014/main" id="{2EBDAD33-8755-B0D4-378B-C4EE292F3B3D}"/>
              </a:ext>
            </a:extLst>
          </p:cNvPr>
          <p:cNvPicPr>
            <a:picLocks noChangeAspect="1"/>
          </p:cNvPicPr>
          <p:nvPr/>
        </p:nvPicPr>
        <p:blipFill>
          <a:blip r:embed="rId2">
            <a:alphaModFix amt="11000"/>
            <a:extLst>
              <a:ext uri="{28A0092B-C50C-407E-A947-70E740481C1C}">
                <a14:useLocalDpi xmlns:a14="http://schemas.microsoft.com/office/drawing/2010/main" val="0"/>
              </a:ext>
            </a:extLst>
          </a:blip>
          <a:srcRect t="20582" r="6026"/>
          <a:stretch/>
        </p:blipFill>
        <p:spPr>
          <a:xfrm>
            <a:off x="0" y="0"/>
            <a:ext cx="12192000" cy="6858000"/>
          </a:xfrm>
          <a:prstGeom prst="rect">
            <a:avLst/>
          </a:prstGeom>
        </p:spPr>
      </p:pic>
      <p:sp>
        <p:nvSpPr>
          <p:cNvPr id="6" name="Título 1">
            <a:extLst>
              <a:ext uri="{FF2B5EF4-FFF2-40B4-BE49-F238E27FC236}">
                <a16:creationId xmlns:a16="http://schemas.microsoft.com/office/drawing/2014/main" id="{D10C1D03-814D-5237-46C6-E49793D74420}"/>
              </a:ext>
            </a:extLst>
          </p:cNvPr>
          <p:cNvSpPr txBox="1">
            <a:spLocks/>
          </p:cNvSpPr>
          <p:nvPr/>
        </p:nvSpPr>
        <p:spPr>
          <a:xfrm>
            <a:off x="1273298" y="1626614"/>
            <a:ext cx="8653128" cy="36047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6600" b="1" dirty="0">
                <a:solidFill>
                  <a:srgbClr val="F7F3E9"/>
                </a:solidFill>
                <a:latin typeface="Roboto" panose="02000000000000000000" pitchFamily="2" charset="0"/>
                <a:ea typeface="Roboto" panose="02000000000000000000" pitchFamily="2" charset="0"/>
              </a:rPr>
              <a:t>COMO PODEMOS DESFRUTAR DA ABUNDÂNCIA E VIVERMOS FELIZES?</a:t>
            </a:r>
          </a:p>
        </p:txBody>
      </p:sp>
    </p:spTree>
    <p:extLst>
      <p:ext uri="{BB962C8B-B14F-4D97-AF65-F5344CB8AC3E}">
        <p14:creationId xmlns:p14="http://schemas.microsoft.com/office/powerpoint/2010/main" val="958015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46103-0A24-883C-8ED8-A1369C51A793}"/>
            </a:ext>
          </a:extLst>
        </p:cNvPr>
        <p:cNvGrpSpPr/>
        <p:nvPr/>
      </p:nvGrpSpPr>
      <p:grpSpPr>
        <a:xfrm>
          <a:off x="0" y="0"/>
          <a:ext cx="0" cy="0"/>
          <a:chOff x="0" y="0"/>
          <a:chExt cx="0" cy="0"/>
        </a:xfrm>
      </p:grpSpPr>
      <p:pic>
        <p:nvPicPr>
          <p:cNvPr id="6" name="Imagem 5" descr="Grupo de pessoas em pé lado a lado&#10;&#10;Descrição gerada automaticamente">
            <a:extLst>
              <a:ext uri="{FF2B5EF4-FFF2-40B4-BE49-F238E27FC236}">
                <a16:creationId xmlns:a16="http://schemas.microsoft.com/office/drawing/2014/main" id="{AAE9D061-E8DC-71DF-B350-AB530AA8D3A4}"/>
              </a:ext>
            </a:extLst>
          </p:cNvPr>
          <p:cNvPicPr>
            <a:picLocks noChangeAspect="1"/>
          </p:cNvPicPr>
          <p:nvPr/>
        </p:nvPicPr>
        <p:blipFill>
          <a:blip r:embed="rId2"/>
          <a:srcRect r="7778"/>
          <a:stretch/>
        </p:blipFill>
        <p:spPr>
          <a:xfrm>
            <a:off x="5867400" y="-1"/>
            <a:ext cx="6324600" cy="6858000"/>
          </a:xfrm>
          <a:prstGeom prst="rect">
            <a:avLst/>
          </a:prstGeom>
        </p:spPr>
      </p:pic>
      <p:pic>
        <p:nvPicPr>
          <p:cNvPr id="2" name="Imagem 1">
            <a:extLst>
              <a:ext uri="{FF2B5EF4-FFF2-40B4-BE49-F238E27FC236}">
                <a16:creationId xmlns:a16="http://schemas.microsoft.com/office/drawing/2014/main" id="{FFDC3394-A9CF-E746-D016-D183316BC5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EF2922D4-A43E-E541-61CF-29ADE6706A36}"/>
              </a:ext>
            </a:extLst>
          </p:cNvPr>
          <p:cNvPicPr>
            <a:picLocks noChangeAspect="1"/>
          </p:cNvPicPr>
          <p:nvPr/>
        </p:nvPicPr>
        <p:blipFill>
          <a:blip r:embed="rId4">
            <a:alphaModFix amt="11000"/>
            <a:extLst>
              <a:ext uri="{28A0092B-C50C-407E-A947-70E740481C1C}">
                <a14:useLocalDpi xmlns:a14="http://schemas.microsoft.com/office/drawing/2010/main" val="0"/>
              </a:ext>
            </a:extLst>
          </a:blip>
          <a:srcRect l="2286" t="16390" r="3739" b="4192"/>
          <a:stretch/>
        </p:blipFill>
        <p:spPr>
          <a:xfrm>
            <a:off x="-4" y="-2"/>
            <a:ext cx="12192004" cy="6858002"/>
          </a:xfrm>
          <a:prstGeom prst="rect">
            <a:avLst/>
          </a:prstGeom>
        </p:spPr>
      </p:pic>
      <p:sp>
        <p:nvSpPr>
          <p:cNvPr id="3" name="Espaço Reservado para Conteúdo 2">
            <a:extLst>
              <a:ext uri="{FF2B5EF4-FFF2-40B4-BE49-F238E27FC236}">
                <a16:creationId xmlns:a16="http://schemas.microsoft.com/office/drawing/2014/main" id="{0B9CC294-8B5C-7A74-02A9-2C839346D573}"/>
              </a:ext>
            </a:extLst>
          </p:cNvPr>
          <p:cNvSpPr>
            <a:spLocks noGrp="1"/>
          </p:cNvSpPr>
          <p:nvPr>
            <p:ph idx="4294967295"/>
          </p:nvPr>
        </p:nvSpPr>
        <p:spPr>
          <a:xfrm>
            <a:off x="748912" y="945037"/>
            <a:ext cx="4619921" cy="4967925"/>
          </a:xfrm>
        </p:spPr>
        <p:txBody>
          <a:bodyPr>
            <a:normAutofit/>
          </a:bodyPr>
          <a:lstStyle/>
          <a:p>
            <a:pPr marL="0" indent="0">
              <a:buNone/>
            </a:pPr>
            <a:r>
              <a:rPr lang="pt-BR" sz="4000" b="1" dirty="0">
                <a:solidFill>
                  <a:schemeClr val="accent1"/>
                </a:solidFill>
              </a:rPr>
              <a:t>“</a:t>
            </a:r>
            <a:r>
              <a:rPr lang="pt-BR" sz="3700" b="1" dirty="0">
                <a:solidFill>
                  <a:schemeClr val="accent1"/>
                </a:solidFill>
                <a:latin typeface="Inter" panose="020B0502030000000004" pitchFamily="34" charset="0"/>
                <a:ea typeface="Inter" panose="020B0502030000000004" pitchFamily="34" charset="0"/>
              </a:rPr>
              <a:t>Se você quer ser perfeito, vá, venda os seus bens e dê o dinheiro aos pobres, e você terá um tesouro no céu. Depois, venha e siga-me.</a:t>
            </a:r>
            <a:r>
              <a:rPr lang="pt-BR" sz="3600" b="1" dirty="0">
                <a:solidFill>
                  <a:schemeClr val="accent1"/>
                </a:solidFill>
              </a:rPr>
              <a:t>”</a:t>
            </a:r>
            <a:endParaRPr lang="pt-BR" sz="3700" b="1" dirty="0">
              <a:solidFill>
                <a:schemeClr val="accent1"/>
              </a:solidFill>
              <a:latin typeface="Inter" panose="020B0502030000000004" pitchFamily="34" charset="0"/>
              <a:ea typeface="Inter" panose="020B0502030000000004" pitchFamily="34" charset="0"/>
            </a:endParaRPr>
          </a:p>
        </p:txBody>
      </p:sp>
      <p:sp>
        <p:nvSpPr>
          <p:cNvPr id="4" name="Espaço Reservado para Conteúdo 2">
            <a:extLst>
              <a:ext uri="{FF2B5EF4-FFF2-40B4-BE49-F238E27FC236}">
                <a16:creationId xmlns:a16="http://schemas.microsoft.com/office/drawing/2014/main" id="{9A9222C8-EC3B-0991-7965-0650A65C6140}"/>
              </a:ext>
            </a:extLst>
          </p:cNvPr>
          <p:cNvSpPr txBox="1">
            <a:spLocks/>
          </p:cNvSpPr>
          <p:nvPr/>
        </p:nvSpPr>
        <p:spPr>
          <a:xfrm>
            <a:off x="748912" y="5476252"/>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Mateus 19:21</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97901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E0DE2-B09C-E09F-1B28-2E34AF499D2A}"/>
            </a:ext>
          </a:extLst>
        </p:cNvPr>
        <p:cNvGrpSpPr/>
        <p:nvPr/>
      </p:nvGrpSpPr>
      <p:grpSpPr>
        <a:xfrm>
          <a:off x="0" y="0"/>
          <a:ext cx="0" cy="0"/>
          <a:chOff x="0" y="0"/>
          <a:chExt cx="0" cy="0"/>
        </a:xfrm>
      </p:grpSpPr>
      <p:pic>
        <p:nvPicPr>
          <p:cNvPr id="2" name="Imagem 1" descr="Gráfico&#10;&#10;Descrição gerada automaticamente">
            <a:extLst>
              <a:ext uri="{FF2B5EF4-FFF2-40B4-BE49-F238E27FC236}">
                <a16:creationId xmlns:a16="http://schemas.microsoft.com/office/drawing/2014/main" id="{3A343721-C160-7FD2-98DB-FD6987508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52B73DF4-F831-4601-5DFB-115BF217E20A}"/>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2286" t="16390" r="3739" b="4192"/>
          <a:stretch/>
        </p:blipFill>
        <p:spPr>
          <a:xfrm>
            <a:off x="-1" y="0"/>
            <a:ext cx="12192000" cy="6858000"/>
          </a:xfrm>
          <a:prstGeom prst="rect">
            <a:avLst/>
          </a:prstGeom>
        </p:spPr>
      </p:pic>
      <p:sp>
        <p:nvSpPr>
          <p:cNvPr id="3" name="Espaço Reservado para Conteúdo 2">
            <a:extLst>
              <a:ext uri="{FF2B5EF4-FFF2-40B4-BE49-F238E27FC236}">
                <a16:creationId xmlns:a16="http://schemas.microsoft.com/office/drawing/2014/main" id="{CB9D253F-A926-B26F-6492-4B816F80C65B}"/>
              </a:ext>
            </a:extLst>
          </p:cNvPr>
          <p:cNvSpPr>
            <a:spLocks noGrp="1"/>
          </p:cNvSpPr>
          <p:nvPr>
            <p:ph idx="4294967295"/>
          </p:nvPr>
        </p:nvSpPr>
        <p:spPr>
          <a:xfrm>
            <a:off x="1047553" y="2033832"/>
            <a:ext cx="10096893" cy="2790335"/>
          </a:xfrm>
        </p:spPr>
        <p:txBody>
          <a:bodyPr>
            <a:normAutofit/>
          </a:bodyPr>
          <a:lstStyle/>
          <a:p>
            <a:pPr marL="0" indent="0">
              <a:buNone/>
            </a:pPr>
            <a:r>
              <a:rPr lang="pt-BR" sz="4800" b="1" dirty="0">
                <a:solidFill>
                  <a:schemeClr val="accent1"/>
                </a:solidFill>
                <a:latin typeface="Roboto" panose="02000000000000000000" pitchFamily="2" charset="0"/>
                <a:ea typeface="Roboto" panose="02000000000000000000" pitchFamily="2" charset="0"/>
              </a:rPr>
              <a:t>Jesus pediu que o jovem rico descarregasse o que era pesado (</a:t>
            </a:r>
            <a:r>
              <a:rPr lang="pt-BR" sz="4800" b="1" dirty="0">
                <a:solidFill>
                  <a:srgbClr val="E97132"/>
                </a:solidFill>
                <a:latin typeface="Roboto" panose="02000000000000000000" pitchFamily="2" charset="0"/>
                <a:ea typeface="Roboto" panose="02000000000000000000" pitchFamily="2" charset="0"/>
              </a:rPr>
              <a:t>seu materialismo</a:t>
            </a:r>
            <a:r>
              <a:rPr lang="pt-BR" sz="4800" b="1" dirty="0">
                <a:solidFill>
                  <a:schemeClr val="accent1"/>
                </a:solidFill>
                <a:latin typeface="Roboto" panose="02000000000000000000" pitchFamily="2" charset="0"/>
                <a:ea typeface="Roboto" panose="02000000000000000000" pitchFamily="2" charset="0"/>
              </a:rPr>
              <a:t>) e confiasse e O seguisse.</a:t>
            </a:r>
          </a:p>
          <a:p>
            <a:pPr marL="0" indent="0">
              <a:buNone/>
            </a:pPr>
            <a:endParaRPr lang="pt-BR" sz="3000" dirty="0"/>
          </a:p>
        </p:txBody>
      </p:sp>
    </p:spTree>
    <p:extLst>
      <p:ext uri="{BB962C8B-B14F-4D97-AF65-F5344CB8AC3E}">
        <p14:creationId xmlns:p14="http://schemas.microsoft.com/office/powerpoint/2010/main" val="969982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DCFDF-DACE-278D-4D86-35F032BE1F1F}"/>
            </a:ext>
          </a:extLst>
        </p:cNvPr>
        <p:cNvGrpSpPr/>
        <p:nvPr/>
      </p:nvGrpSpPr>
      <p:grpSpPr>
        <a:xfrm>
          <a:off x="0" y="0"/>
          <a:ext cx="0" cy="0"/>
          <a:chOff x="0" y="0"/>
          <a:chExt cx="0" cy="0"/>
        </a:xfrm>
      </p:grpSpPr>
      <p:pic>
        <p:nvPicPr>
          <p:cNvPr id="2" name="Imagem 1" descr="Gráfico&#10;&#10;Descrição gerada automaticamente">
            <a:extLst>
              <a:ext uri="{FF2B5EF4-FFF2-40B4-BE49-F238E27FC236}">
                <a16:creationId xmlns:a16="http://schemas.microsoft.com/office/drawing/2014/main" id="{F36E7962-5C1D-45D6-7672-E34B05D73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88C08A01-086A-F4C3-FC85-2C2FC26917F5}"/>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2286" t="16390" r="3739" b="4192"/>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E92A708C-CDFE-3A99-8F65-087BD7C68377}"/>
              </a:ext>
            </a:extLst>
          </p:cNvPr>
          <p:cNvSpPr>
            <a:spLocks noGrp="1"/>
          </p:cNvSpPr>
          <p:nvPr>
            <p:ph idx="4294967295"/>
          </p:nvPr>
        </p:nvSpPr>
        <p:spPr>
          <a:xfrm>
            <a:off x="838200" y="1473854"/>
            <a:ext cx="10515600" cy="3910292"/>
          </a:xfrm>
        </p:spPr>
        <p:txBody>
          <a:bodyPr>
            <a:noAutofit/>
          </a:bodyPr>
          <a:lstStyle/>
          <a:p>
            <a:pPr marL="0" indent="0">
              <a:buNone/>
            </a:pPr>
            <a:r>
              <a:rPr lang="pt-BR" sz="5400" b="1" dirty="0">
                <a:solidFill>
                  <a:schemeClr val="accent1"/>
                </a:solidFill>
                <a:latin typeface="Roboto" panose="02000000000000000000" pitchFamily="2" charset="0"/>
                <a:ea typeface="Roboto" panose="02000000000000000000" pitchFamily="2" charset="0"/>
              </a:rPr>
              <a:t>De toda a riqueza que nós adquirimos, Deus nos pede para confiarmos Nele ao devolvermos um </a:t>
            </a:r>
            <a:r>
              <a:rPr lang="pt-BR" sz="5400" b="1" dirty="0">
                <a:solidFill>
                  <a:srgbClr val="E97132"/>
                </a:solidFill>
                <a:latin typeface="Roboto" panose="02000000000000000000" pitchFamily="2" charset="0"/>
                <a:ea typeface="Roboto" panose="02000000000000000000" pitchFamily="2" charset="0"/>
              </a:rPr>
              <a:t>dízimo</a:t>
            </a:r>
            <a:r>
              <a:rPr lang="pt-BR" sz="5400" b="1" dirty="0">
                <a:solidFill>
                  <a:schemeClr val="accent1"/>
                </a:solidFill>
                <a:latin typeface="Roboto" panose="02000000000000000000" pitchFamily="2" charset="0"/>
                <a:ea typeface="Roboto" panose="02000000000000000000" pitchFamily="2" charset="0"/>
              </a:rPr>
              <a:t> em resposta à Sua bondade.</a:t>
            </a:r>
          </a:p>
          <a:p>
            <a:pPr marL="0" indent="0">
              <a:buNone/>
            </a:pPr>
            <a:endParaRPr lang="pt-BR" sz="3000" dirty="0"/>
          </a:p>
        </p:txBody>
      </p:sp>
    </p:spTree>
    <p:extLst>
      <p:ext uri="{BB962C8B-B14F-4D97-AF65-F5344CB8AC3E}">
        <p14:creationId xmlns:p14="http://schemas.microsoft.com/office/powerpoint/2010/main" val="34673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Gráfico&#10;&#10;Descrição gerada automaticamente">
            <a:extLst>
              <a:ext uri="{FF2B5EF4-FFF2-40B4-BE49-F238E27FC236}">
                <a16:creationId xmlns:a16="http://schemas.microsoft.com/office/drawing/2014/main" id="{FFA1EA75-8040-2EE1-3151-160D7D553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m 5" descr="Padrão do plano de fundo&#10;&#10;Descrição gerada automaticamente">
            <a:extLst>
              <a:ext uri="{FF2B5EF4-FFF2-40B4-BE49-F238E27FC236}">
                <a16:creationId xmlns:a16="http://schemas.microsoft.com/office/drawing/2014/main" id="{D6EAF76F-85E3-5AAA-198E-EA5723FA1CB6}"/>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2286" t="16390" r="3739" b="4192"/>
          <a:stretch/>
        </p:blipFill>
        <p:spPr>
          <a:xfrm>
            <a:off x="0" y="0"/>
            <a:ext cx="12192000" cy="6858000"/>
          </a:xfrm>
          <a:prstGeom prst="rect">
            <a:avLst/>
          </a:prstGeom>
        </p:spPr>
      </p:pic>
      <p:sp>
        <p:nvSpPr>
          <p:cNvPr id="3" name="Título 1">
            <a:extLst>
              <a:ext uri="{FF2B5EF4-FFF2-40B4-BE49-F238E27FC236}">
                <a16:creationId xmlns:a16="http://schemas.microsoft.com/office/drawing/2014/main" id="{4D91FA3B-FB41-F697-F2E7-056ED2E4CB66}"/>
              </a:ext>
            </a:extLst>
          </p:cNvPr>
          <p:cNvSpPr>
            <a:spLocks noGrp="1"/>
          </p:cNvSpPr>
          <p:nvPr>
            <p:ph type="title" idx="4294967295"/>
          </p:nvPr>
        </p:nvSpPr>
        <p:spPr>
          <a:xfrm>
            <a:off x="915234" y="2089818"/>
            <a:ext cx="10361531" cy="2678363"/>
          </a:xfrm>
        </p:spPr>
        <p:txBody>
          <a:bodyPr vert="horz" lIns="91440" tIns="45720" rIns="91440" bIns="45720" rtlCol="0" anchor="b">
            <a:normAutofit/>
          </a:bodyPr>
          <a:lstStyle/>
          <a:p>
            <a:r>
              <a:rPr lang="en-US" sz="6100" b="1" kern="1200" dirty="0">
                <a:solidFill>
                  <a:schemeClr val="accent1"/>
                </a:solidFill>
                <a:latin typeface="Inter" panose="020B0502030000000004" pitchFamily="34" charset="0"/>
                <a:ea typeface="Inter" panose="020B0502030000000004" pitchFamily="34" charset="0"/>
              </a:rPr>
              <a:t>Como nós podemos ser mordomos felizes das bênçãos de Deus?</a:t>
            </a:r>
          </a:p>
        </p:txBody>
      </p:sp>
    </p:spTree>
    <p:extLst>
      <p:ext uri="{BB962C8B-B14F-4D97-AF65-F5344CB8AC3E}">
        <p14:creationId xmlns:p14="http://schemas.microsoft.com/office/powerpoint/2010/main" val="327707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EE7A4-0FCC-637E-923E-E7F8F07B6174}"/>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0A66B382-1A78-63C5-F05B-64FB8C3C6AA8}"/>
              </a:ext>
            </a:extLst>
          </p:cNvPr>
          <p:cNvSpPr/>
          <p:nvPr/>
        </p:nvSpPr>
        <p:spPr>
          <a:xfrm>
            <a:off x="0" y="0"/>
            <a:ext cx="12192000" cy="6858000"/>
          </a:xfrm>
          <a:prstGeom prst="rect">
            <a:avLst/>
          </a:prstGeom>
          <a:solidFill>
            <a:srgbClr val="A5A5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descr="Padrão do plano de fundo&#10;&#10;Descrição gerada automaticamente">
            <a:extLst>
              <a:ext uri="{FF2B5EF4-FFF2-40B4-BE49-F238E27FC236}">
                <a16:creationId xmlns:a16="http://schemas.microsoft.com/office/drawing/2014/main" id="{C9B0C6CD-15EF-3CE8-E248-233AA70A3D46}"/>
              </a:ext>
            </a:extLst>
          </p:cNvPr>
          <p:cNvPicPr>
            <a:picLocks noChangeAspect="1"/>
          </p:cNvPicPr>
          <p:nvPr/>
        </p:nvPicPr>
        <p:blipFill>
          <a:blip r:embed="rId2">
            <a:alphaModFix amt="11000"/>
            <a:extLst>
              <a:ext uri="{28A0092B-C50C-407E-A947-70E740481C1C}">
                <a14:useLocalDpi xmlns:a14="http://schemas.microsoft.com/office/drawing/2010/main" val="0"/>
              </a:ext>
            </a:extLst>
          </a:blip>
          <a:srcRect b="20582"/>
          <a:stretch/>
        </p:blipFill>
        <p:spPr>
          <a:xfrm>
            <a:off x="-1" y="1"/>
            <a:ext cx="12192000" cy="6858000"/>
          </a:xfrm>
          <a:prstGeom prst="rect">
            <a:avLst/>
          </a:prstGeom>
        </p:spPr>
      </p:pic>
      <p:sp>
        <p:nvSpPr>
          <p:cNvPr id="2" name="Título 1">
            <a:extLst>
              <a:ext uri="{FF2B5EF4-FFF2-40B4-BE49-F238E27FC236}">
                <a16:creationId xmlns:a16="http://schemas.microsoft.com/office/drawing/2014/main" id="{16048585-CBE6-1C46-08BD-F51AC0A7B1F6}"/>
              </a:ext>
            </a:extLst>
          </p:cNvPr>
          <p:cNvSpPr>
            <a:spLocks noGrp="1"/>
          </p:cNvSpPr>
          <p:nvPr>
            <p:ph type="title" idx="4294967295"/>
          </p:nvPr>
        </p:nvSpPr>
        <p:spPr>
          <a:xfrm>
            <a:off x="2230558" y="2766218"/>
            <a:ext cx="7730883" cy="1325563"/>
          </a:xfrm>
        </p:spPr>
        <p:txBody>
          <a:bodyPr>
            <a:noAutofit/>
          </a:bodyPr>
          <a:lstStyle/>
          <a:p>
            <a:r>
              <a:rPr lang="pt-BR" sz="6000" b="1" dirty="0">
                <a:solidFill>
                  <a:srgbClr val="F7F3E9"/>
                </a:solidFill>
                <a:latin typeface="Roboto" panose="02000000000000000000" pitchFamily="2" charset="0"/>
                <a:ea typeface="Roboto" panose="02000000000000000000" pitchFamily="2" charset="0"/>
              </a:rPr>
              <a:t>QUEM É MORDOMO?</a:t>
            </a:r>
          </a:p>
        </p:txBody>
      </p:sp>
    </p:spTree>
    <p:extLst>
      <p:ext uri="{BB962C8B-B14F-4D97-AF65-F5344CB8AC3E}">
        <p14:creationId xmlns:p14="http://schemas.microsoft.com/office/powerpoint/2010/main" val="393307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Gráfico&#10;&#10;Descrição gerada automaticamente">
            <a:extLst>
              <a:ext uri="{FF2B5EF4-FFF2-40B4-BE49-F238E27FC236}">
                <a16:creationId xmlns:a16="http://schemas.microsoft.com/office/drawing/2014/main" id="{F38C36AE-C8D7-B4A8-9AEE-745CF4E71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B18CA76-A498-1627-CF73-F89E54B035EC}"/>
              </a:ext>
            </a:extLst>
          </p:cNvPr>
          <p:cNvSpPr>
            <a:spLocks noGrp="1"/>
          </p:cNvSpPr>
          <p:nvPr>
            <p:ph idx="4294967295"/>
          </p:nvPr>
        </p:nvSpPr>
        <p:spPr>
          <a:xfrm>
            <a:off x="838198" y="1146615"/>
            <a:ext cx="9763409" cy="1895350"/>
          </a:xfrm>
        </p:spPr>
        <p:txBody>
          <a:bodyPr>
            <a:noAutofit/>
          </a:bodyPr>
          <a:lstStyle/>
          <a:p>
            <a:pPr marL="0" indent="0">
              <a:buNone/>
            </a:pPr>
            <a:r>
              <a:rPr lang="pt-BR" sz="4400" b="1" dirty="0">
                <a:solidFill>
                  <a:schemeClr val="accent1"/>
                </a:solidFill>
                <a:latin typeface="Inter" panose="020B0502030000000004" pitchFamily="34" charset="0"/>
                <a:ea typeface="Inter" panose="020B0502030000000004" pitchFamily="34" charset="0"/>
              </a:rPr>
              <a:t>Deus, em Sua graça, delegou a administração de Sua criação aos humanos </a:t>
            </a:r>
          </a:p>
          <a:p>
            <a:pPr marL="0" indent="0">
              <a:buNone/>
            </a:pPr>
            <a:endParaRPr lang="pt-BR" sz="4400" b="1" dirty="0">
              <a:solidFill>
                <a:srgbClr val="D4AF37"/>
              </a:solidFill>
              <a:latin typeface="Inter" panose="020B0502030000000004" pitchFamily="34" charset="0"/>
              <a:ea typeface="Inter" panose="020B0502030000000004" pitchFamily="34" charset="0"/>
            </a:endParaRPr>
          </a:p>
          <a:p>
            <a:pPr marL="0" indent="0">
              <a:buNone/>
            </a:pPr>
            <a:endParaRPr lang="pt-BR" sz="4400" b="1" dirty="0">
              <a:solidFill>
                <a:srgbClr val="D4AF37"/>
              </a:solidFill>
              <a:latin typeface="Inter" panose="020B0502030000000004" pitchFamily="34" charset="0"/>
              <a:ea typeface="Inter" panose="020B0502030000000004" pitchFamily="34" charset="0"/>
            </a:endParaRPr>
          </a:p>
        </p:txBody>
      </p:sp>
      <p:sp>
        <p:nvSpPr>
          <p:cNvPr id="5" name="Espaço Reservado para Conteúdo 2">
            <a:extLst>
              <a:ext uri="{FF2B5EF4-FFF2-40B4-BE49-F238E27FC236}">
                <a16:creationId xmlns:a16="http://schemas.microsoft.com/office/drawing/2014/main" id="{036A9DF8-B422-A5DD-B872-CCF9BDFE1AE0}"/>
              </a:ext>
            </a:extLst>
          </p:cNvPr>
          <p:cNvSpPr txBox="1">
            <a:spLocks/>
          </p:cNvSpPr>
          <p:nvPr/>
        </p:nvSpPr>
        <p:spPr>
          <a:xfrm>
            <a:off x="838199" y="4455500"/>
            <a:ext cx="9763409" cy="1091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3200" dirty="0">
                <a:latin typeface="Inter" panose="020B0502030000000004" pitchFamily="34" charset="0"/>
                <a:ea typeface="Inter" panose="020B0502030000000004" pitchFamily="34" charset="0"/>
              </a:rPr>
              <a:t>O Criador confiou Seu patrimônio aos humanos, e isso implica responsabilidade.</a:t>
            </a:r>
            <a:endParaRPr lang="pt-BR" sz="4400" b="1" dirty="0">
              <a:solidFill>
                <a:srgbClr val="D4AF37"/>
              </a:solidFill>
              <a:latin typeface="Inter" panose="020B0502030000000004" pitchFamily="34" charset="0"/>
              <a:ea typeface="Inter" panose="020B0502030000000004" pitchFamily="34" charset="0"/>
            </a:endParaRP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pic>
        <p:nvPicPr>
          <p:cNvPr id="8" name="Imagem 7" descr="Padrão do plano de fundo&#10;&#10;Descrição gerada automaticamente">
            <a:extLst>
              <a:ext uri="{FF2B5EF4-FFF2-40B4-BE49-F238E27FC236}">
                <a16:creationId xmlns:a16="http://schemas.microsoft.com/office/drawing/2014/main" id="{81D19CA8-9338-D196-6A02-FBA85A432EF1}"/>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2286" t="16390" r="3739" b="4192"/>
          <a:stretch/>
        </p:blipFill>
        <p:spPr>
          <a:xfrm>
            <a:off x="0" y="0"/>
            <a:ext cx="12192000" cy="6858000"/>
          </a:xfrm>
          <a:prstGeom prst="rect">
            <a:avLst/>
          </a:prstGeom>
        </p:spPr>
      </p:pic>
      <p:sp>
        <p:nvSpPr>
          <p:cNvPr id="6" name="Espaço Reservado para Conteúdo 2">
            <a:extLst>
              <a:ext uri="{FF2B5EF4-FFF2-40B4-BE49-F238E27FC236}">
                <a16:creationId xmlns:a16="http://schemas.microsoft.com/office/drawing/2014/main" id="{E4CCAC8D-DE75-D943-ABC8-719F277700C7}"/>
              </a:ext>
            </a:extLst>
          </p:cNvPr>
          <p:cNvSpPr txBox="1">
            <a:spLocks/>
          </p:cNvSpPr>
          <p:nvPr/>
        </p:nvSpPr>
        <p:spPr>
          <a:xfrm>
            <a:off x="838197" y="3231853"/>
            <a:ext cx="2511585"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Gênesis 2:15</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417488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6935B-12F8-EDA7-8220-D2CA3354DE19}"/>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536FADAA-5291-E633-6B73-F2057EA5D925}"/>
              </a:ext>
            </a:extLst>
          </p:cNvPr>
          <p:cNvSpPr/>
          <p:nvPr/>
        </p:nvSpPr>
        <p:spPr>
          <a:xfrm>
            <a:off x="0" y="0"/>
            <a:ext cx="12192000" cy="6858000"/>
          </a:xfrm>
          <a:prstGeom prst="rect">
            <a:avLst/>
          </a:prstGeom>
          <a:solidFill>
            <a:srgbClr val="A5A5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descr="Padrão do plano de fundo&#10;&#10;Descrição gerada automaticamente">
            <a:extLst>
              <a:ext uri="{FF2B5EF4-FFF2-40B4-BE49-F238E27FC236}">
                <a16:creationId xmlns:a16="http://schemas.microsoft.com/office/drawing/2014/main" id="{0C5770D2-514A-BFFF-F343-A6CDF689206F}"/>
              </a:ext>
            </a:extLst>
          </p:cNvPr>
          <p:cNvPicPr>
            <a:picLocks noChangeAspect="1"/>
          </p:cNvPicPr>
          <p:nvPr/>
        </p:nvPicPr>
        <p:blipFill>
          <a:blip r:embed="rId2">
            <a:alphaModFix amt="11000"/>
            <a:extLst>
              <a:ext uri="{28A0092B-C50C-407E-A947-70E740481C1C}">
                <a14:useLocalDpi xmlns:a14="http://schemas.microsoft.com/office/drawing/2010/main" val="0"/>
              </a:ext>
            </a:extLst>
          </a:blip>
          <a:srcRect t="15031"/>
          <a:stretch/>
        </p:blipFill>
        <p:spPr>
          <a:xfrm>
            <a:off x="0" y="0"/>
            <a:ext cx="12192000" cy="6858000"/>
          </a:xfrm>
          <a:prstGeom prst="rect">
            <a:avLst/>
          </a:prstGeom>
        </p:spPr>
      </p:pic>
      <p:sp>
        <p:nvSpPr>
          <p:cNvPr id="4" name="Título 1">
            <a:extLst>
              <a:ext uri="{FF2B5EF4-FFF2-40B4-BE49-F238E27FC236}">
                <a16:creationId xmlns:a16="http://schemas.microsoft.com/office/drawing/2014/main" id="{E7B38F65-C6AC-87F9-1B07-46BACEB73B25}"/>
              </a:ext>
            </a:extLst>
          </p:cNvPr>
          <p:cNvSpPr txBox="1">
            <a:spLocks/>
          </p:cNvSpPr>
          <p:nvPr/>
        </p:nvSpPr>
        <p:spPr>
          <a:xfrm>
            <a:off x="1424983" y="1626614"/>
            <a:ext cx="9113434" cy="36047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6000" b="1" dirty="0">
                <a:solidFill>
                  <a:srgbClr val="F7F3E9"/>
                </a:solidFill>
                <a:ea typeface="Roboto" panose="02000000000000000000" pitchFamily="2" charset="0"/>
              </a:rPr>
              <a:t>QUE PATRIMÔNIO DIVINO A HUMANIDADE ESTÁ ADMINISTRANDO?</a:t>
            </a:r>
          </a:p>
        </p:txBody>
      </p:sp>
    </p:spTree>
    <p:extLst>
      <p:ext uri="{BB962C8B-B14F-4D97-AF65-F5344CB8AC3E}">
        <p14:creationId xmlns:p14="http://schemas.microsoft.com/office/powerpoint/2010/main" val="2561122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5DC97-BE78-8455-365D-B8F9319460F0}"/>
            </a:ext>
          </a:extLst>
        </p:cNvPr>
        <p:cNvGrpSpPr/>
        <p:nvPr/>
      </p:nvGrpSpPr>
      <p:grpSpPr>
        <a:xfrm>
          <a:off x="0" y="0"/>
          <a:ext cx="0" cy="0"/>
          <a:chOff x="0" y="0"/>
          <a:chExt cx="0" cy="0"/>
        </a:xfrm>
      </p:grpSpPr>
      <p:pic>
        <p:nvPicPr>
          <p:cNvPr id="3" name="Imagem 2" descr="Gráfico&#10;&#10;Descrição gerada automaticamente">
            <a:extLst>
              <a:ext uri="{FF2B5EF4-FFF2-40B4-BE49-F238E27FC236}">
                <a16:creationId xmlns:a16="http://schemas.microsoft.com/office/drawing/2014/main" id="{FDE14D2C-6F8B-9C3A-24FA-EB2A2363E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descr="Padrão do plano de fundo&#10;&#10;Descrição gerada automaticamente">
            <a:extLst>
              <a:ext uri="{FF2B5EF4-FFF2-40B4-BE49-F238E27FC236}">
                <a16:creationId xmlns:a16="http://schemas.microsoft.com/office/drawing/2014/main" id="{347D989A-D1D9-0DF7-7139-841B4137B0E0}"/>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2286" t="16390" r="3739" b="4192"/>
          <a:stretch/>
        </p:blipFill>
        <p:spPr>
          <a:xfrm>
            <a:off x="0" y="0"/>
            <a:ext cx="12192000" cy="6858000"/>
          </a:xfrm>
          <a:prstGeom prst="rect">
            <a:avLst/>
          </a:prstGeom>
        </p:spPr>
      </p:pic>
      <p:sp>
        <p:nvSpPr>
          <p:cNvPr id="4" name="Título 1">
            <a:extLst>
              <a:ext uri="{FF2B5EF4-FFF2-40B4-BE49-F238E27FC236}">
                <a16:creationId xmlns:a16="http://schemas.microsoft.com/office/drawing/2014/main" id="{ABC7A73F-6A35-4B36-F57D-90D7296B2A41}"/>
              </a:ext>
            </a:extLst>
          </p:cNvPr>
          <p:cNvSpPr txBox="1">
            <a:spLocks/>
          </p:cNvSpPr>
          <p:nvPr/>
        </p:nvSpPr>
        <p:spPr>
          <a:xfrm>
            <a:off x="915235" y="2089818"/>
            <a:ext cx="9306128" cy="267836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6600" b="1" dirty="0">
                <a:solidFill>
                  <a:schemeClr val="accent1"/>
                </a:solidFill>
                <a:latin typeface="Roboto" panose="02000000000000000000" pitchFamily="2" charset="0"/>
                <a:ea typeface="Roboto" panose="02000000000000000000" pitchFamily="2" charset="0"/>
              </a:rPr>
              <a:t>Quais são as dádivas não merecidas que nós recebemos de Deus?</a:t>
            </a:r>
            <a:endParaRPr lang="en-US" sz="6100" b="1" dirty="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67617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98E95-3151-FC5F-80EB-20A4CE62DF47}"/>
            </a:ext>
          </a:extLst>
        </p:cNvPr>
        <p:cNvGrpSpPr/>
        <p:nvPr/>
      </p:nvGrpSpPr>
      <p:grpSpPr>
        <a:xfrm>
          <a:off x="0" y="0"/>
          <a:ext cx="0" cy="0"/>
          <a:chOff x="0" y="0"/>
          <a:chExt cx="0" cy="0"/>
        </a:xfrm>
      </p:grpSpPr>
      <p:pic>
        <p:nvPicPr>
          <p:cNvPr id="9" name="Imagem 8" descr="Relógio de ponteiros&#10;&#10;Descrição gerada automaticamente">
            <a:extLst>
              <a:ext uri="{FF2B5EF4-FFF2-40B4-BE49-F238E27FC236}">
                <a16:creationId xmlns:a16="http://schemas.microsoft.com/office/drawing/2014/main" id="{D133E22C-D562-72A1-DE24-187EE5358805}"/>
              </a:ext>
            </a:extLst>
          </p:cNvPr>
          <p:cNvPicPr>
            <a:picLocks noChangeAspect="1"/>
          </p:cNvPicPr>
          <p:nvPr/>
        </p:nvPicPr>
        <p:blipFill>
          <a:blip r:embed="rId2">
            <a:extLst>
              <a:ext uri="{28A0092B-C50C-407E-A947-70E740481C1C}">
                <a14:useLocalDpi xmlns:a14="http://schemas.microsoft.com/office/drawing/2010/main" val="0"/>
              </a:ext>
            </a:extLst>
          </a:blip>
          <a:srcRect t="20346" r="2006" b="6476"/>
          <a:stretch/>
        </p:blipFill>
        <p:spPr>
          <a:xfrm>
            <a:off x="-1" y="0"/>
            <a:ext cx="12192001" cy="6858000"/>
          </a:xfrm>
          <a:prstGeom prst="rect">
            <a:avLst/>
          </a:prstGeom>
        </p:spPr>
      </p:pic>
      <p:pic>
        <p:nvPicPr>
          <p:cNvPr id="16" name="Imagem 15" descr="Padrão do plano de fundo&#10;&#10;Descrição gerada automaticamente">
            <a:extLst>
              <a:ext uri="{FF2B5EF4-FFF2-40B4-BE49-F238E27FC236}">
                <a16:creationId xmlns:a16="http://schemas.microsoft.com/office/drawing/2014/main" id="{8B9ED763-3B55-05C5-0E5E-E5D3E66DE2A6}"/>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2286" t="16390" r="3739" b="4192"/>
          <a:stretch/>
        </p:blipFill>
        <p:spPr>
          <a:xfrm>
            <a:off x="0" y="14999"/>
            <a:ext cx="12192000" cy="6858000"/>
          </a:xfrm>
          <a:prstGeom prst="rect">
            <a:avLst/>
          </a:prstGeom>
        </p:spPr>
      </p:pic>
      <p:sp>
        <p:nvSpPr>
          <p:cNvPr id="15" name="Retângulo 14">
            <a:extLst>
              <a:ext uri="{FF2B5EF4-FFF2-40B4-BE49-F238E27FC236}">
                <a16:creationId xmlns:a16="http://schemas.microsoft.com/office/drawing/2014/main" id="{93AFB4E0-1524-7840-8F3D-42C3281B6763}"/>
              </a:ext>
            </a:extLst>
          </p:cNvPr>
          <p:cNvSpPr/>
          <p:nvPr/>
        </p:nvSpPr>
        <p:spPr>
          <a:xfrm>
            <a:off x="0" y="15000"/>
            <a:ext cx="12192000" cy="6828002"/>
          </a:xfrm>
          <a:prstGeom prst="rect">
            <a:avLst/>
          </a:prstGeom>
          <a:gradFill flip="none" rotWithShape="1">
            <a:gsLst>
              <a:gs pos="0">
                <a:schemeClr val="accent1">
                  <a:lumMod val="5000"/>
                  <a:lumOff val="95000"/>
                  <a:alpha val="0"/>
                </a:schemeClr>
              </a:gs>
              <a:gs pos="100000">
                <a:schemeClr val="tx1">
                  <a:alpha val="30000"/>
                </a:schemeClr>
              </a:gs>
            </a:gsLst>
            <a:path path="rect">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79AC1D6A-2B84-0454-B482-11846328AF4C}"/>
              </a:ext>
            </a:extLst>
          </p:cNvPr>
          <p:cNvSpPr>
            <a:spLocks noGrp="1"/>
          </p:cNvSpPr>
          <p:nvPr>
            <p:ph type="title" idx="4294967295"/>
          </p:nvPr>
        </p:nvSpPr>
        <p:spPr>
          <a:xfrm>
            <a:off x="937092" y="3025857"/>
            <a:ext cx="4244508" cy="3594018"/>
          </a:xfrm>
        </p:spPr>
        <p:txBody>
          <a:bodyPr>
            <a:noAutofit/>
          </a:bodyPr>
          <a:lstStyle/>
          <a:p>
            <a:r>
              <a:rPr lang="pt-BR" sz="4800" dirty="0">
                <a:solidFill>
                  <a:srgbClr val="F7F3E9"/>
                </a:solidFill>
                <a:latin typeface="Roboto" panose="02000000000000000000" pitchFamily="2" charset="0"/>
                <a:ea typeface="Roboto" panose="02000000000000000000" pitchFamily="2" charset="0"/>
              </a:rPr>
              <a:t>O tempo é o PRINCIPAL: </a:t>
            </a:r>
            <a:br>
              <a:rPr lang="pt-BR" sz="4800" dirty="0">
                <a:solidFill>
                  <a:srgbClr val="F7F3E9"/>
                </a:solidFill>
              </a:rPr>
            </a:br>
            <a:r>
              <a:rPr lang="pt-BR" sz="2000" dirty="0">
                <a:solidFill>
                  <a:srgbClr val="F7F3E9"/>
                </a:solidFill>
                <a:latin typeface="Inter" panose="020B0502030000000004" pitchFamily="34" charset="0"/>
                <a:ea typeface="Inter" panose="020B0502030000000004" pitchFamily="34" charset="0"/>
              </a:rPr>
              <a:t>365 dias por ano</a:t>
            </a:r>
            <a:br>
              <a:rPr lang="pt-BR" sz="2000" dirty="0">
                <a:solidFill>
                  <a:srgbClr val="F7F3E9"/>
                </a:solidFill>
                <a:latin typeface="Inter" panose="020B0502030000000004" pitchFamily="34" charset="0"/>
                <a:ea typeface="Inter" panose="020B0502030000000004" pitchFamily="34" charset="0"/>
              </a:rPr>
            </a:br>
            <a:r>
              <a:rPr lang="pt-BR" sz="2000" dirty="0">
                <a:solidFill>
                  <a:srgbClr val="F7F3E9"/>
                </a:solidFill>
                <a:latin typeface="Inter" panose="020B0502030000000004" pitchFamily="34" charset="0"/>
                <a:ea typeface="Inter" panose="020B0502030000000004" pitchFamily="34" charset="0"/>
              </a:rPr>
              <a:t>52 semanas no ano</a:t>
            </a:r>
            <a:br>
              <a:rPr lang="pt-BR" sz="2000" dirty="0">
                <a:solidFill>
                  <a:srgbClr val="F7F3E9"/>
                </a:solidFill>
                <a:latin typeface="Inter" panose="020B0502030000000004" pitchFamily="34" charset="0"/>
                <a:ea typeface="Inter" panose="020B0502030000000004" pitchFamily="34" charset="0"/>
              </a:rPr>
            </a:br>
            <a:r>
              <a:rPr lang="pt-BR" sz="2000" dirty="0">
                <a:solidFill>
                  <a:srgbClr val="F7F3E9"/>
                </a:solidFill>
                <a:latin typeface="Inter" panose="020B0502030000000004" pitchFamily="34" charset="0"/>
                <a:ea typeface="Inter" panose="020B0502030000000004" pitchFamily="34" charset="0"/>
              </a:rPr>
              <a:t>7 dias na semana </a:t>
            </a:r>
            <a:br>
              <a:rPr lang="pt-BR" sz="2000" dirty="0">
                <a:solidFill>
                  <a:srgbClr val="F7F3E9"/>
                </a:solidFill>
                <a:latin typeface="Inter" panose="020B0502030000000004" pitchFamily="34" charset="0"/>
                <a:ea typeface="Inter" panose="020B0502030000000004" pitchFamily="34" charset="0"/>
              </a:rPr>
            </a:br>
            <a:r>
              <a:rPr lang="pt-BR" sz="2000" dirty="0">
                <a:solidFill>
                  <a:srgbClr val="F7F3E9"/>
                </a:solidFill>
                <a:latin typeface="Inter" panose="020B0502030000000004" pitchFamily="34" charset="0"/>
                <a:ea typeface="Inter" panose="020B0502030000000004" pitchFamily="34" charset="0"/>
              </a:rPr>
              <a:t>24 horas por dia totalizando </a:t>
            </a:r>
            <a:br>
              <a:rPr lang="pt-BR" sz="2000" dirty="0">
                <a:solidFill>
                  <a:srgbClr val="F7F3E9"/>
                </a:solidFill>
                <a:latin typeface="Inter" panose="020B0502030000000004" pitchFamily="34" charset="0"/>
                <a:ea typeface="Inter" panose="020B0502030000000004" pitchFamily="34" charset="0"/>
              </a:rPr>
            </a:br>
            <a:r>
              <a:rPr lang="pt-BR" sz="2000" dirty="0">
                <a:solidFill>
                  <a:srgbClr val="F7F3E9"/>
                </a:solidFill>
                <a:latin typeface="Inter" panose="020B0502030000000004" pitchFamily="34" charset="0"/>
                <a:ea typeface="Inter" panose="020B0502030000000004" pitchFamily="34" charset="0"/>
              </a:rPr>
              <a:t>8760 horas por ano</a:t>
            </a:r>
            <a:endParaRPr lang="pt-BR" sz="4800" dirty="0">
              <a:solidFill>
                <a:srgbClr val="F7F3E9"/>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14340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3D46C-B1FF-6788-6311-3A4AB211A0B2}"/>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443FE499-BE9A-9FE8-B99F-28D3AACA5B73}"/>
              </a:ext>
            </a:extLst>
          </p:cNvPr>
          <p:cNvPicPr>
            <a:picLocks noChangeAspect="1"/>
          </p:cNvPicPr>
          <p:nvPr/>
        </p:nvPicPr>
        <p:blipFill>
          <a:blip r:embed="rId2"/>
          <a:srcRect t="656" r="14207" b="656"/>
          <a:stretch/>
        </p:blipFill>
        <p:spPr>
          <a:xfrm>
            <a:off x="6237191" y="0"/>
            <a:ext cx="5954809" cy="6858000"/>
          </a:xfrm>
          <a:prstGeom prst="rect">
            <a:avLst/>
          </a:prstGeom>
        </p:spPr>
      </p:pic>
      <p:pic>
        <p:nvPicPr>
          <p:cNvPr id="4" name="Imagem 3">
            <a:extLst>
              <a:ext uri="{FF2B5EF4-FFF2-40B4-BE49-F238E27FC236}">
                <a16:creationId xmlns:a16="http://schemas.microsoft.com/office/drawing/2014/main" id="{A62CA6B4-BBCC-A776-C9E3-D1F902D659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25B71C5B-EFBA-9C51-2D95-AD84CB1716BA}"/>
              </a:ext>
            </a:extLst>
          </p:cNvPr>
          <p:cNvSpPr>
            <a:spLocks noGrp="1"/>
          </p:cNvSpPr>
          <p:nvPr>
            <p:ph idx="4294967295"/>
          </p:nvPr>
        </p:nvSpPr>
        <p:spPr>
          <a:xfrm>
            <a:off x="835593" y="990583"/>
            <a:ext cx="4799029" cy="4084981"/>
          </a:xfrm>
        </p:spPr>
        <p:txBody>
          <a:bodyPr>
            <a:normAutofit lnSpcReduction="10000"/>
          </a:bodyPr>
          <a:lstStyle/>
          <a:p>
            <a:pPr marL="0" indent="0">
              <a:buNone/>
            </a:pPr>
            <a:r>
              <a:rPr lang="pt-BR" sz="5400" b="1" dirty="0">
                <a:solidFill>
                  <a:schemeClr val="accent1"/>
                </a:solidFill>
              </a:rPr>
              <a:t>“</a:t>
            </a:r>
            <a:r>
              <a:rPr lang="pt-BR" sz="4800" b="1" dirty="0">
                <a:solidFill>
                  <a:schemeClr val="accent1"/>
                </a:solidFill>
                <a:latin typeface="Inter" panose="020B0502030000000004" pitchFamily="34" charset="0"/>
                <a:ea typeface="Inter" panose="020B0502030000000004" pitchFamily="34" charset="0"/>
              </a:rPr>
              <a:t>Bendiga o Senhor a minha alma; não esqueça nenhuma de suas bênçãos.</a:t>
            </a:r>
            <a:r>
              <a:rPr lang="pt-BR" sz="4800" b="1" dirty="0">
                <a:solidFill>
                  <a:schemeClr val="accent1"/>
                </a:solidFill>
              </a:rPr>
              <a:t>”</a:t>
            </a:r>
            <a:r>
              <a:rPr lang="pt-BR" sz="4800" dirty="0"/>
              <a:t> </a:t>
            </a:r>
            <a:endParaRPr lang="pt-BR" sz="4800" dirty="0">
              <a:solidFill>
                <a:schemeClr val="accent1"/>
              </a:solidFill>
            </a:endParaRPr>
          </a:p>
        </p:txBody>
      </p:sp>
      <p:sp>
        <p:nvSpPr>
          <p:cNvPr id="7" name="Espaço Reservado para Conteúdo 2">
            <a:extLst>
              <a:ext uri="{FF2B5EF4-FFF2-40B4-BE49-F238E27FC236}">
                <a16:creationId xmlns:a16="http://schemas.microsoft.com/office/drawing/2014/main" id="{E515E6DA-5EC3-E627-55B7-A255EC9F38B3}"/>
              </a:ext>
            </a:extLst>
          </p:cNvPr>
          <p:cNvSpPr txBox="1">
            <a:spLocks/>
          </p:cNvSpPr>
          <p:nvPr/>
        </p:nvSpPr>
        <p:spPr>
          <a:xfrm>
            <a:off x="835593" y="5414510"/>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dirty="0">
                <a:solidFill>
                  <a:schemeClr val="accent1"/>
                </a:solidFill>
                <a:latin typeface="Roboto" panose="02000000000000000000" pitchFamily="2" charset="0"/>
                <a:ea typeface="Roboto" panose="02000000000000000000" pitchFamily="2" charset="0"/>
              </a:rPr>
              <a:t>Salmos 103:2</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
        <p:nvSpPr>
          <p:cNvPr id="6" name="AutoShape 2" descr="A close-up, realistic illustration of King David’s face looking up toward the sky with reverence, as if taken with a Nikon camera at an aperture of 1.8. The image shows soft, shallow depth of field with divine light illuminating his expression of deep connection and spirituality. David’s royal attire is visible around his shoulders, and the background is softly blurred, creating an intimate and focused moment.">
            <a:extLst>
              <a:ext uri="{FF2B5EF4-FFF2-40B4-BE49-F238E27FC236}">
                <a16:creationId xmlns:a16="http://schemas.microsoft.com/office/drawing/2014/main" id="{57C11BF2-D9D2-C504-CDED-376F90EFC4B4}"/>
              </a:ext>
            </a:extLst>
          </p:cNvPr>
          <p:cNvSpPr>
            <a:spLocks noChangeAspect="1" noChangeArrowheads="1"/>
          </p:cNvSpPr>
          <p:nvPr/>
        </p:nvSpPr>
        <p:spPr bwMode="auto">
          <a:xfrm>
            <a:off x="5943599" y="142875"/>
            <a:ext cx="3438525" cy="3438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1" name="Imagem 10" descr="Padrão do plano de fundo&#10;&#10;Descrição gerada automaticamente">
            <a:extLst>
              <a:ext uri="{FF2B5EF4-FFF2-40B4-BE49-F238E27FC236}">
                <a16:creationId xmlns:a16="http://schemas.microsoft.com/office/drawing/2014/main" id="{57E9A5B2-563A-CC69-7D48-E3AF3C64C9C9}"/>
              </a:ext>
            </a:extLst>
          </p:cNvPr>
          <p:cNvPicPr>
            <a:picLocks noChangeAspect="1"/>
          </p:cNvPicPr>
          <p:nvPr/>
        </p:nvPicPr>
        <p:blipFill>
          <a:blip r:embed="rId4">
            <a:alphaModFix amt="11000"/>
            <a:extLst>
              <a:ext uri="{28A0092B-C50C-407E-A947-70E740481C1C}">
                <a14:useLocalDpi xmlns:a14="http://schemas.microsoft.com/office/drawing/2010/main" val="0"/>
              </a:ext>
            </a:extLst>
          </a:blip>
          <a:srcRect l="2286" t="16390" r="3739" b="4192"/>
          <a:stretch/>
        </p:blipFill>
        <p:spPr>
          <a:xfrm>
            <a:off x="-5605" y="0"/>
            <a:ext cx="12192000" cy="6858000"/>
          </a:xfrm>
          <a:prstGeom prst="rect">
            <a:avLst/>
          </a:prstGeom>
        </p:spPr>
      </p:pic>
    </p:spTree>
    <p:extLst>
      <p:ext uri="{BB962C8B-B14F-4D97-AF65-F5344CB8AC3E}">
        <p14:creationId xmlns:p14="http://schemas.microsoft.com/office/powerpoint/2010/main" val="102239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B308-E256-B96B-0FA6-1CDCD1E58F4A}"/>
            </a:ext>
          </a:extLst>
        </p:cNvPr>
        <p:cNvGrpSpPr/>
        <p:nvPr/>
      </p:nvGrpSpPr>
      <p:grpSpPr>
        <a:xfrm>
          <a:off x="0" y="0"/>
          <a:ext cx="0" cy="0"/>
          <a:chOff x="0" y="0"/>
          <a:chExt cx="0" cy="0"/>
        </a:xfrm>
      </p:grpSpPr>
      <p:pic>
        <p:nvPicPr>
          <p:cNvPr id="2" name="Imagem 1" descr="Gráfico&#10;&#10;Descrição gerada automaticamente">
            <a:extLst>
              <a:ext uri="{FF2B5EF4-FFF2-40B4-BE49-F238E27FC236}">
                <a16:creationId xmlns:a16="http://schemas.microsoft.com/office/drawing/2014/main" id="{5C4844B5-06C4-E721-1E39-CB777F53B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EE8FFA58-D643-0672-9D67-764340016F44}"/>
              </a:ext>
            </a:extLst>
          </p:cNvPr>
          <p:cNvSpPr>
            <a:spLocks noGrp="1"/>
          </p:cNvSpPr>
          <p:nvPr>
            <p:ph idx="4294967295"/>
          </p:nvPr>
        </p:nvSpPr>
        <p:spPr>
          <a:xfrm>
            <a:off x="866775" y="1875071"/>
            <a:ext cx="10010776" cy="3107858"/>
          </a:xfrm>
        </p:spPr>
        <p:txBody>
          <a:bodyPr>
            <a:normAutofit/>
          </a:bodyPr>
          <a:lstStyle/>
          <a:p>
            <a:pPr marL="0" indent="0">
              <a:buNone/>
            </a:pPr>
            <a:r>
              <a:rPr lang="pt-BR" sz="4000" b="1" dirty="0">
                <a:solidFill>
                  <a:schemeClr val="accent1"/>
                </a:solidFill>
              </a:rPr>
              <a:t>“</a:t>
            </a:r>
            <a:r>
              <a:rPr lang="pt-BR" sz="4000" b="1" dirty="0">
                <a:solidFill>
                  <a:schemeClr val="accent1"/>
                </a:solidFill>
                <a:latin typeface="Inter" panose="020B0502030000000004" pitchFamily="34" charset="0"/>
                <a:ea typeface="Inter" panose="020B0502030000000004" pitchFamily="34" charset="0"/>
              </a:rPr>
              <a:t>Que é o homem, para que com ele te importes? E o filho do homem, para que com ele te preocupes?</a:t>
            </a:r>
            <a:r>
              <a:rPr lang="pt-BR" sz="4000" b="1" dirty="0">
                <a:solidFill>
                  <a:schemeClr val="accent1"/>
                </a:solidFill>
              </a:rPr>
              <a:t>”</a:t>
            </a:r>
            <a:r>
              <a:rPr lang="pt-BR" sz="4000" b="1" dirty="0">
                <a:solidFill>
                  <a:schemeClr val="accent1"/>
                </a:solidFill>
                <a:latin typeface="Inter" panose="020B0502030000000004" pitchFamily="34" charset="0"/>
                <a:ea typeface="Inter" panose="020B0502030000000004" pitchFamily="34" charset="0"/>
              </a:rPr>
              <a:t> </a:t>
            </a:r>
          </a:p>
        </p:txBody>
      </p:sp>
      <p:sp>
        <p:nvSpPr>
          <p:cNvPr id="5" name="CaixaDeTexto 4">
            <a:extLst>
              <a:ext uri="{FF2B5EF4-FFF2-40B4-BE49-F238E27FC236}">
                <a16:creationId xmlns:a16="http://schemas.microsoft.com/office/drawing/2014/main" id="{22A1AB76-F9E8-F79C-4101-6B3063B720FE}"/>
              </a:ext>
            </a:extLst>
          </p:cNvPr>
          <p:cNvSpPr txBox="1"/>
          <p:nvPr/>
        </p:nvSpPr>
        <p:spPr>
          <a:xfrm>
            <a:off x="866775" y="4398213"/>
            <a:ext cx="6096000" cy="954107"/>
          </a:xfrm>
          <a:prstGeom prst="rect">
            <a:avLst/>
          </a:prstGeom>
          <a:noFill/>
        </p:spPr>
        <p:txBody>
          <a:bodyPr wrap="square">
            <a:spAutoFit/>
          </a:bodyPr>
          <a:lstStyle/>
          <a:p>
            <a:pPr marL="0" indent="0">
              <a:buNone/>
            </a:pPr>
            <a:r>
              <a:rPr lang="pt-BR" sz="2800" dirty="0">
                <a:solidFill>
                  <a:schemeClr val="accent1"/>
                </a:solidFill>
                <a:latin typeface="Roboto" panose="02000000000000000000" pitchFamily="2" charset="0"/>
                <a:ea typeface="Roboto" panose="02000000000000000000" pitchFamily="2" charset="0"/>
              </a:rPr>
              <a:t>Salmos 8:4; veja também os versos 5-8</a:t>
            </a:r>
          </a:p>
        </p:txBody>
      </p:sp>
      <p:pic>
        <p:nvPicPr>
          <p:cNvPr id="6" name="Imagem 5" descr="Padrão do plano de fundo&#10;&#10;Descrição gerada automaticamente">
            <a:extLst>
              <a:ext uri="{FF2B5EF4-FFF2-40B4-BE49-F238E27FC236}">
                <a16:creationId xmlns:a16="http://schemas.microsoft.com/office/drawing/2014/main" id="{7701092E-39A1-22C6-D6C6-B55242C977C6}"/>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2286" t="16390" r="3739" b="4192"/>
          <a:stretch/>
        </p:blipFill>
        <p:spPr>
          <a:xfrm>
            <a:off x="0" y="0"/>
            <a:ext cx="12192000" cy="6858000"/>
          </a:xfrm>
          <a:prstGeom prst="rect">
            <a:avLst/>
          </a:prstGeom>
        </p:spPr>
      </p:pic>
    </p:spTree>
    <p:extLst>
      <p:ext uri="{BB962C8B-B14F-4D97-AF65-F5344CB8AC3E}">
        <p14:creationId xmlns:p14="http://schemas.microsoft.com/office/powerpoint/2010/main" val="1604038248"/>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0E2841"/>
      </a:dk2>
      <a:lt2>
        <a:srgbClr val="E6EBEE"/>
      </a:lt2>
      <a:accent1>
        <a:srgbClr val="156082"/>
      </a:accent1>
      <a:accent2>
        <a:srgbClr val="A5A58D"/>
      </a:accent2>
      <a:accent3>
        <a:srgbClr val="F7F3E9"/>
      </a:accent3>
      <a:accent4>
        <a:srgbClr val="D4AF37"/>
      </a:accent4>
      <a:accent5>
        <a:srgbClr val="A02B93"/>
      </a:accent5>
      <a:accent6>
        <a:srgbClr val="4EA72E"/>
      </a:accent6>
      <a:hlink>
        <a:srgbClr val="467886"/>
      </a:hlink>
      <a:folHlink>
        <a:srgbClr val="96607D"/>
      </a:folHlink>
    </a:clrScheme>
    <a:fontScheme name="Personalizada 1">
      <a:majorFont>
        <a:latin typeface="Roboto"/>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SharedWithUsers xmlns="cc85661e-698c-471d-81cd-239229bffddc">
      <UserInfo>
        <DisplayName/>
        <AccountId xsi:nil="true"/>
        <AccountType/>
      </UserInfo>
    </SharedWithUsers>
  </documentManagement>
</p:properties>
</file>

<file path=customXml/itemProps1.xml><?xml version="1.0" encoding="utf-8"?>
<ds:datastoreItem xmlns:ds="http://schemas.openxmlformats.org/officeDocument/2006/customXml" ds:itemID="{11D776EB-B5DC-4CB1-AD57-7066A9E2F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AAFA21-D16D-48F9-AD51-1B3D04D5F789}">
  <ds:schemaRefs>
    <ds:schemaRef ds:uri="http://schemas.microsoft.com/sharepoint/v3/contenttype/forms"/>
  </ds:schemaRefs>
</ds:datastoreItem>
</file>

<file path=customXml/itemProps3.xml><?xml version="1.0" encoding="utf-8"?>
<ds:datastoreItem xmlns:ds="http://schemas.openxmlformats.org/officeDocument/2006/customXml" ds:itemID="{3C2160FC-8E31-4D02-A15B-C14572DBFF49}">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docProps/app.xml><?xml version="1.0" encoding="utf-8"?>
<Properties xmlns="http://schemas.openxmlformats.org/officeDocument/2006/extended-properties" xmlns:vt="http://schemas.openxmlformats.org/officeDocument/2006/docPropsVTypes">
  <TotalTime>1253</TotalTime>
  <Words>299</Words>
  <Application>Microsoft Office PowerPoint</Application>
  <PresentationFormat>Widescreen</PresentationFormat>
  <Paragraphs>22</Paragraphs>
  <Slides>15</Slides>
  <Notes>0</Notes>
  <HiddenSlides>0</HiddenSlides>
  <MMClips>0</MMClips>
  <ScaleCrop>false</ScaleCrop>
  <HeadingPairs>
    <vt:vector size="4" baseType="variant">
      <vt:variant>
        <vt:lpstr>Tema</vt:lpstr>
      </vt:variant>
      <vt:variant>
        <vt:i4>1</vt:i4>
      </vt:variant>
      <vt:variant>
        <vt:lpstr>Títulos de slides</vt:lpstr>
      </vt:variant>
      <vt:variant>
        <vt:i4>15</vt:i4>
      </vt:variant>
    </vt:vector>
  </HeadingPairs>
  <TitlesOfParts>
    <vt:vector size="16" baseType="lpstr">
      <vt:lpstr>Tema do Office</vt:lpstr>
      <vt:lpstr>MORDOMOS FELIZES </vt:lpstr>
      <vt:lpstr>Como nós podemos ser mordomos felizes das bênçãos de Deus?</vt:lpstr>
      <vt:lpstr>QUEM É MORDOMO?</vt:lpstr>
      <vt:lpstr>Apresentação do PowerPoint</vt:lpstr>
      <vt:lpstr>Apresentação do PowerPoint</vt:lpstr>
      <vt:lpstr>Apresentação do PowerPoint</vt:lpstr>
      <vt:lpstr>O tempo é o PRINCIPAL:  365 dias por ano 52 semanas no ano 7 dias na semana  24 horas por dia totalizando  8760 horas por ano</vt:lpstr>
      <vt:lpstr>Apresentação do PowerPoint</vt:lpstr>
      <vt:lpstr>Apresentação do PowerPoint</vt:lpstr>
      <vt:lpstr>Apresentação do PowerPoint</vt:lpstr>
      <vt:lpstr>A gratidão é a chave para a felicidade, seja qual for a quantidade de posses confiadas a alguém.</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EA - Rafael De Almeida Gonçales</dc:creator>
  <cp:lastModifiedBy>DSA - Daiana Belén Escobar</cp:lastModifiedBy>
  <cp:revision>13</cp:revision>
  <dcterms:created xsi:type="dcterms:W3CDTF">2024-10-29T19:00:32Z</dcterms:created>
  <dcterms:modified xsi:type="dcterms:W3CDTF">2025-08-01T13:30:28Z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y fmtid="{D5CDD505-2E9C-101B-9397-08002B2CF9AE}" pid="4" name="Order">
    <vt:lpwstr>29053500.0000000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