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2" r:id="rId5"/>
    <p:sldId id="273" r:id="rId6"/>
    <p:sldId id="263" r:id="rId7"/>
    <p:sldId id="269" r:id="rId8"/>
    <p:sldId id="274" r:id="rId9"/>
    <p:sldId id="278" r:id="rId10"/>
    <p:sldId id="279" r:id="rId11"/>
    <p:sldId id="280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BFA5"/>
    <a:srgbClr val="215E9E"/>
    <a:srgbClr val="8EA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341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94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60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3021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24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10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39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5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60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294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94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049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0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3" name="Rectangle 2"/>
          <p:cNvSpPr/>
          <p:nvPr/>
        </p:nvSpPr>
        <p:spPr>
          <a:xfrm>
            <a:off x="3325089" y="2294992"/>
            <a:ext cx="6096001" cy="3751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GARANTA UM MARCADOR                                 DE PONTOS CONVINCENTE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Aqui o foco é medir o progresso tanto do objetivo quanto das medidas principais. Pessoas que sabem sua pontuação, funcionam de forma diferente. É inspirador e importante ouvir histórias e testemunhos de fidelidade, mas uma imagem completa da realidade ainda é uma necessidade.</a:t>
            </a:r>
          </a:p>
        </p:txBody>
      </p:sp>
      <p:sp>
        <p:nvSpPr>
          <p:cNvPr id="8" name="Oval 7"/>
          <p:cNvSpPr/>
          <p:nvPr/>
        </p:nvSpPr>
        <p:spPr>
          <a:xfrm>
            <a:off x="3325089" y="1264707"/>
            <a:ext cx="781690" cy="781690"/>
          </a:xfrm>
          <a:prstGeom prst="ellipse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51005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3" name="Rectangle 2"/>
          <p:cNvSpPr/>
          <p:nvPr/>
        </p:nvSpPr>
        <p:spPr>
          <a:xfrm>
            <a:off x="3158834" y="2137974"/>
            <a:ext cx="6493165" cy="3751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CRIE UM PADRÃO DE                                     PRESTAÇÃO DE CONTAS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nosso plano garante o padrão de prestação de contas por meio das reuniões de Relatório, Revisão e Plano em todos os níveis. Não é raro que nossa cortesia extrema e relutância em envergonhar outros reduza a prestação de contas na organização da nossa igreja. Pelo bem da eficácia, a prestação de contas precisa ser restaurada.</a:t>
            </a:r>
          </a:p>
        </p:txBody>
      </p:sp>
      <p:sp>
        <p:nvSpPr>
          <p:cNvPr id="8" name="Oval 7"/>
          <p:cNvSpPr/>
          <p:nvPr/>
        </p:nvSpPr>
        <p:spPr>
          <a:xfrm>
            <a:off x="3158834" y="1107689"/>
            <a:ext cx="781690" cy="781690"/>
          </a:xfrm>
          <a:prstGeom prst="ellipse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16156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41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1184947" y="1308451"/>
            <a:ext cx="4236798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pt-BR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documento de orientação de mordomia não é um plano independente.  Ele é um pedaço, um pedaço importante, mas foi desenvolvido em resposta ao documento estratégico da igreja mundial, “Eu Vou”.</a:t>
            </a:r>
            <a:endParaRPr lang="pt-BR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3221099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1059725" y="1028298"/>
            <a:ext cx="4371258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força do nosso plano   é decorrente de dois principais fatores:            é parte de algo maior,     e está fundado nas quatro colunas da implementação efetiva.</a:t>
            </a:r>
            <a:endParaRPr lang="pt-BR" sz="32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3116653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428509" y="5090598"/>
            <a:ext cx="4599709" cy="543584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6139724" y="1508590"/>
            <a:ext cx="5091694" cy="2804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Conforme vou, usarei meus recursos dados por Deus para levar a missão adiante.  </a:t>
            </a:r>
            <a:endParaRPr lang="pt-BR" sz="32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73340" y="5093188"/>
            <a:ext cx="4160691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Esse é o coração do nosso plano.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139724" y="1551850"/>
            <a:ext cx="225430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967640" y="1551119"/>
            <a:ext cx="226377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8394032" y="0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225309" y="4309378"/>
            <a:ext cx="2173459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 flipV="1">
            <a:off x="8972376" y="4308647"/>
            <a:ext cx="2259042" cy="731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 rot="10800000">
            <a:off x="8301778" y="3494805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1605277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167656" y="994713"/>
            <a:ext cx="3587681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Nós não precisamos de mais planos para as nossas gavetas já cheias, mas seria melhor ter mapas para transformar a realidade.</a:t>
            </a:r>
            <a:endParaRPr lang="pt-B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pSp>
        <p:nvGrpSpPr>
          <p:cNvPr id="23" name="Group 22"/>
          <p:cNvGrpSpPr/>
          <p:nvPr/>
        </p:nvGrpSpPr>
        <p:grpSpPr>
          <a:xfrm>
            <a:off x="7239103" y="-479577"/>
            <a:ext cx="3493066" cy="2308324"/>
            <a:chOff x="1295503" y="-479577"/>
            <a:chExt cx="3493066" cy="230832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95503" y="107227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328840" y="107154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755232" y="-479577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39103" y="5072853"/>
            <a:ext cx="3493066" cy="2308324"/>
            <a:chOff x="1295503" y="5280030"/>
            <a:chExt cx="3493066" cy="2308324"/>
          </a:xfrm>
        </p:grpSpPr>
        <p:cxnSp>
          <p:nvCxnSpPr>
            <p:cNvPr id="17" name="Straight Connector 16"/>
            <p:cNvCxnSpPr/>
            <p:nvPr/>
          </p:nvCxnSpPr>
          <p:spPr>
            <a:xfrm rot="10800000">
              <a:off x="1295503" y="609460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3328840" y="609387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 rot="10800000">
              <a:off x="2658243" y="5280030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6823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60274" y="2807853"/>
            <a:ext cx="6176089" cy="1487055"/>
          </a:xfrm>
          <a:prstGeom prst="rect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2" name="Rectangle 1"/>
          <p:cNvSpPr/>
          <p:nvPr/>
        </p:nvSpPr>
        <p:spPr>
          <a:xfrm>
            <a:off x="3230774" y="3025918"/>
            <a:ext cx="5873579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QUATRO COLUNAS DA IMPLEMENTAÇÃO EFICAZ</a:t>
            </a:r>
          </a:p>
        </p:txBody>
      </p:sp>
    </p:spTree>
    <p:extLst>
      <p:ext uri="{BB962C8B-B14F-4D97-AF65-F5344CB8AC3E}">
        <p14:creationId xmlns:p14="http://schemas.microsoft.com/office/powerpoint/2010/main" val="2696834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3" name="Rectangle 2"/>
          <p:cNvSpPr/>
          <p:nvPr/>
        </p:nvSpPr>
        <p:spPr>
          <a:xfrm>
            <a:off x="3325089" y="2326411"/>
            <a:ext cx="6096001" cy="3338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FOQUE NO QUE É                          EXTREMAMENTE IMPORTANTE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Mordomia é justamente o meu tudo em resposta ao tudo de Deus, mas não é possível que um único departamento foque em tudo. Por isso, nós escolhemos concentrar em aumentar o nível de participação nas ofertas regulares e sistemáticas.</a:t>
            </a:r>
          </a:p>
        </p:txBody>
      </p:sp>
      <p:sp>
        <p:nvSpPr>
          <p:cNvPr id="8" name="Oval 7"/>
          <p:cNvSpPr/>
          <p:nvPr/>
        </p:nvSpPr>
        <p:spPr>
          <a:xfrm>
            <a:off x="3325089" y="1356284"/>
            <a:ext cx="781690" cy="781690"/>
          </a:xfrm>
          <a:prstGeom prst="ellipse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10648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3" name="Rectangle 2"/>
          <p:cNvSpPr/>
          <p:nvPr/>
        </p:nvSpPr>
        <p:spPr>
          <a:xfrm>
            <a:off x="3325089" y="2276520"/>
            <a:ext cx="6096001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AJA NAS MEDIDAS PRINCIPAIS</a:t>
            </a:r>
          </a:p>
          <a:p>
            <a:pPr>
              <a:spcAft>
                <a:spcPts val="800"/>
              </a:spcAft>
            </a:pP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Medidas principais são aquelas ações que causarão um impacto decisivo no cumprimento do nosso objetivo crucialmente importante. </a:t>
            </a:r>
          </a:p>
          <a:p>
            <a:pPr>
              <a:spcAft>
                <a:spcPts val="800"/>
              </a:spcAft>
            </a:pP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nosso documento de orientação se organiza ao redor destas três medidas principais:</a:t>
            </a:r>
          </a:p>
          <a:p>
            <a:pPr>
              <a:spcAft>
                <a:spcPts val="800"/>
              </a:spcAft>
            </a:pP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pt-BR" sz="22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Empoderar</a:t>
            </a: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membros espiritualmente.</a:t>
            </a:r>
          </a:p>
          <a:p>
            <a:pPr>
              <a:spcAft>
                <a:spcPts val="800"/>
              </a:spcAft>
            </a:pPr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Fornecer educação de mordomia para todos.</a:t>
            </a:r>
          </a:p>
          <a:p>
            <a:r>
              <a:rPr lang="pt-BR" sz="2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Facilitar a prestação de contas e a transparência.</a:t>
            </a:r>
          </a:p>
        </p:txBody>
      </p:sp>
      <p:sp>
        <p:nvSpPr>
          <p:cNvPr id="8" name="Oval 7"/>
          <p:cNvSpPr/>
          <p:nvPr/>
        </p:nvSpPr>
        <p:spPr>
          <a:xfrm>
            <a:off x="3325089" y="1246235"/>
            <a:ext cx="781690" cy="781690"/>
          </a:xfrm>
          <a:prstGeom prst="ellipse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31340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359</Words>
  <Application>Microsoft Office PowerPoint</Application>
  <PresentationFormat>Widescreen</PresentationFormat>
  <Paragraphs>26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Suzana Lima</dc:creator>
  <cp:lastModifiedBy>DSA - Juninha Barboza</cp:lastModifiedBy>
  <cp:revision>44</cp:revision>
  <dcterms:created xsi:type="dcterms:W3CDTF">2020-12-10T18:48:31Z</dcterms:created>
  <dcterms:modified xsi:type="dcterms:W3CDTF">2020-12-15T12:58:35Z</dcterms:modified>
</cp:coreProperties>
</file>