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4" r:id="rId6"/>
    <p:sldId id="267" r:id="rId7"/>
    <p:sldId id="266" r:id="rId8"/>
    <p:sldId id="269" r:id="rId9"/>
    <p:sldId id="272" r:id="rId10"/>
    <p:sldId id="270" r:id="rId11"/>
    <p:sldId id="271" r:id="rId12"/>
    <p:sldId id="268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2E21"/>
    <a:srgbClr val="533E23"/>
    <a:srgbClr val="215E9E"/>
    <a:srgbClr val="44BFA5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026330" y="994712"/>
            <a:ext cx="4562708" cy="5187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Nós podemos compartilhar com o público, como a Igreja Adventista do Sétimo Dia beneficia a comunidade. Como resultado, a igreja ganha amigos, e presentes serão recebidos da comunidade para apoiar a missão da igreja.</a:t>
            </a:r>
            <a:endParaRPr lang="pt-BR" sz="28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74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026330" y="994712"/>
            <a:ext cx="4562708" cy="5187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Nós daremos aulas para ensinar princípios bíblicos e do Espírito de Profecia de finanças pessoais e planejamento de propriedade para os membros da nossa igreja e aqueles que são amigos da Igreja Adventista do Sétimo Dia</a:t>
            </a:r>
            <a:endParaRPr lang="pt-BR" sz="28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97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65342" y="1046443"/>
            <a:ext cx="9337939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Ao estardes aqui hoje, e verdes os defeitos de vosso caráter à luz do grande padrão moral de Deus, não haveis de dizer: ‘Repararei o passado; irei trabalhar na vinha do Senhor’?</a:t>
            </a:r>
            <a:endParaRPr lang="pt-BR" sz="2800" dirty="0">
              <a:solidFill>
                <a:schemeClr val="bg2">
                  <a:lumMod val="25000"/>
                </a:schemeClr>
              </a:solidFill>
            </a:endParaRPr>
          </a:p>
          <a:p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Ellen G. White, </a:t>
            </a:r>
            <a:r>
              <a:rPr lang="pt-B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Devocional (E Recebereis Poder), 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p.255.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52525" y="1739023"/>
            <a:ext cx="4622132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48265" y="1738292"/>
            <a:ext cx="475788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774657" y="18717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056363" y="5277826"/>
            <a:ext cx="471829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48266" y="5277095"/>
            <a:ext cx="49198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0800000">
            <a:off x="5677668" y="446325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3177533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519937" y="994713"/>
            <a:ext cx="3077097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dirty="0">
                <a:ea typeface="Calibri" panose="020F0502020204030204" pitchFamily="34" charset="0"/>
                <a:cs typeface="Times New Roman" panose="02020603050405020304" pitchFamily="18" charset="0"/>
              </a:rPr>
              <a:t>Assobiarei </a:t>
            </a:r>
          </a:p>
          <a:p>
            <a:r>
              <a:rPr lang="pt-BR" sz="3200" dirty="0">
                <a:ea typeface="Calibri" panose="020F0502020204030204" pitchFamily="34" charset="0"/>
                <a:cs typeface="Times New Roman" panose="02020603050405020304" pitchFamily="18" charset="0"/>
              </a:rPr>
              <a:t>para eles e os ajuntarei, pois eu já os resgatei. Serão numerosos como antes. </a:t>
            </a:r>
          </a:p>
          <a:p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t-BR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Zac</a:t>
            </a:r>
            <a:r>
              <a:rPr lang="pt-BR" sz="2400" dirty="0">
                <a:ea typeface="Calibri" panose="020F0502020204030204" pitchFamily="34" charset="0"/>
                <a:cs typeface="Times New Roman" panose="02020603050405020304" pitchFamily="18" charset="0"/>
              </a:rPr>
              <a:t>. 10:8, NVI)</a:t>
            </a:r>
            <a:endParaRPr lang="pt-BR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23" name="Group 22"/>
          <p:cNvGrpSpPr/>
          <p:nvPr/>
        </p:nvGrpSpPr>
        <p:grpSpPr>
          <a:xfrm>
            <a:off x="7239103" y="-65452"/>
            <a:ext cx="3493066" cy="2308324"/>
            <a:chOff x="1295503" y="-479577"/>
            <a:chExt cx="3493066" cy="230832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4755613"/>
            <a:ext cx="3493066" cy="2308324"/>
            <a:chOff x="1295503" y="5280030"/>
            <a:chExt cx="3493066" cy="2308324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6823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932866" y="1275507"/>
            <a:ext cx="4404244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ea typeface="Calibri" panose="020F0502020204030204" pitchFamily="34" charset="0"/>
                <a:cs typeface="Times New Roman" panose="02020603050405020304" pitchFamily="18" charset="0"/>
              </a:rPr>
              <a:t> Às vezes nós assobiamos para nossos animais de estimação para chamá-los de volta para nós, porque nós nos preocupamos com eles. Deus está disposto a assobiar para a humanidade se isso chamar a nossa atenção e nos levar de volta para Ele.</a:t>
            </a:r>
            <a:endParaRPr lang="pt-BR" sz="2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99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22472" y="643812"/>
            <a:ext cx="4757234" cy="5016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Novo Testamento conta um dia em que Jesus estava disposto  a IR pelo caminho mais difícil de Jerusalém à Galileia para encontrar a mulher num poço em Samaria, no meio de um dia quente, não apenas para alcanças a mulher, mas também a cidade onde ela vivia. Tudo porque Jesus estava disposto a dizer:</a:t>
            </a:r>
            <a:endParaRPr lang="pt-BR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2472" y="4997546"/>
            <a:ext cx="2932982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4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“EU VOU!”</a:t>
            </a:r>
            <a:endParaRPr lang="pt-BR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03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6765130" y="263228"/>
            <a:ext cx="4095702" cy="4085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4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4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Você está disposto a dizer </a:t>
            </a:r>
            <a:r>
              <a:rPr lang="pt-BR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“EU VOU”   </a:t>
            </a:r>
            <a:r>
              <a:rPr lang="pt-BR" sz="4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Jesus?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2" name="Rectangle 1"/>
          <p:cNvSpPr/>
          <p:nvPr/>
        </p:nvSpPr>
        <p:spPr>
          <a:xfrm>
            <a:off x="6765130" y="5040305"/>
            <a:ext cx="419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Quando Deus assobiar, EU VOU!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988018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20882" y="0"/>
            <a:ext cx="5010539" cy="5990253"/>
          </a:xfrm>
          <a:prstGeom prst="rect">
            <a:avLst/>
          </a:prstGeom>
          <a:solidFill>
            <a:srgbClr val="5C2E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568752" y="927269"/>
            <a:ext cx="4478692" cy="5062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Algumas iniciativas estratégicas de Serviços de Doação e Confiança planejadas para o Quinquênio de 2020 a 2025 pela Associação Geral dos Adventistas    do Sétimo Dia: </a:t>
            </a:r>
            <a:endParaRPr lang="pt-BR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139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156958" y="1222310"/>
            <a:ext cx="4506723" cy="44693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Ao se mudarem pelo mundo, as pessoas precisam saber como planejar para suas famílias em seus novos países. Nós ajudaremos essas pessoas a prover e proteger suas famílias e dar apoio para a missão da igreja ao fazer seus planejamentos de propriedade.</a:t>
            </a:r>
            <a:endParaRPr lang="pt-BR" sz="28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95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035661" y="1162858"/>
            <a:ext cx="4795972" cy="4413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Conforme membros se tornarem mais familiares     com  a Escritura e os escritos  de  Ellen White em suas vidas devocionais diárias, eles irão querer colocar Deus em primeiro lugar e planejarão prover para suas famílias e para o apoio da missão da igreja. </a:t>
            </a:r>
            <a:endParaRPr lang="pt-BR" sz="2800" dirty="0">
              <a:solidFill>
                <a:schemeClr val="bg2">
                  <a:lumMod val="2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168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406</Words>
  <Application>Microsoft Office PowerPoint</Application>
  <PresentationFormat>Widescreen</PresentationFormat>
  <Paragraphs>21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46</cp:revision>
  <dcterms:created xsi:type="dcterms:W3CDTF">2020-12-10T18:48:31Z</dcterms:created>
  <dcterms:modified xsi:type="dcterms:W3CDTF">2020-12-15T12:57:50Z</dcterms:modified>
</cp:coreProperties>
</file>