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7" r:id="rId6"/>
    <p:sldId id="269" r:id="rId7"/>
    <p:sldId id="265" r:id="rId8"/>
    <p:sldId id="268" r:id="rId9"/>
    <p:sldId id="271" r:id="rId10"/>
    <p:sldId id="258" r:id="rId11"/>
    <p:sldId id="270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E9E"/>
    <a:srgbClr val="44BFA5"/>
    <a:srgbClr val="8EA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34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9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6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02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10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5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6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9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9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0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9980" y="3890864"/>
            <a:ext cx="9515497" cy="229533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dar deve tornar-se um hábito, para que possa contrapor-se ao perigoso e enganador pecado da avareza. O dar continuamente faz com que a avareza morra de inanição.</a:t>
            </a:r>
            <a:endParaRPr lang="pt-BR" sz="28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327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8152" y="1201543"/>
            <a:ext cx="3865651" cy="127106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Timóteo 6:10, Paulo declarou que </a:t>
            </a:r>
            <a:endParaRPr lang="pt-BR" sz="40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8153" y="2721818"/>
            <a:ext cx="477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“O amor ao dinheiro é raiz de todos os males.”</a:t>
            </a:r>
            <a:endParaRPr lang="pt-BR" sz="4800" dirty="0"/>
          </a:p>
        </p:txBody>
      </p:sp>
    </p:spTree>
    <p:extLst>
      <p:ext uri="{BB962C8B-B14F-4D97-AF65-F5344CB8AC3E}">
        <p14:creationId xmlns:p14="http://schemas.microsoft.com/office/powerpoint/2010/main" val="2600458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41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690270" y="1521891"/>
            <a:ext cx="4909506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Ellen White usou palavras adicionais como “vitalizada” e “vivificar” em conexão com a palavra “espiritualidade”. Definida como “dar vida” no Dicionário Americano da Língua Inglesa </a:t>
            </a:r>
            <a:r>
              <a:rPr lang="pt-BR" sz="2400" b="1" dirty="0" err="1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Webster</a:t>
            </a: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de 1828, a palavra “vitalizar” sugere um poder de mudar a vida e a experiência externa que anima a condição espiritual, semelhante à vida que se inicia como um resultado do fluxo da seiva da vinha ao ramo.</a:t>
            </a:r>
            <a:endParaRPr lang="pt-BR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0269" y="625151"/>
            <a:ext cx="46468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que é Espiritualidade Vitalizada?</a:t>
            </a:r>
            <a:endParaRPr lang="pt-BR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221099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255810" y="994713"/>
            <a:ext cx="3459652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“As riquezas aumentam, os homens, mesmo os que professam piedade, põem nelas o coração; e quanto mais têm, menos dão.”</a:t>
            </a:r>
          </a:p>
          <a:p>
            <a:r>
              <a:rPr lang="pt-BR" sz="18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Ellen G. White, </a:t>
            </a:r>
            <a:r>
              <a:rPr lang="pt-BR" sz="1800" i="1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Testemunhos </a:t>
            </a:r>
          </a:p>
          <a:p>
            <a:r>
              <a:rPr lang="pt-BR" sz="1800" i="1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para a Igreja,</a:t>
            </a:r>
            <a:r>
              <a:rPr lang="pt-BR" sz="18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vol.3, p.547</a:t>
            </a:r>
            <a:endParaRPr lang="pt-BR" sz="1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23" name="Group 22"/>
          <p:cNvGrpSpPr/>
          <p:nvPr/>
        </p:nvGrpSpPr>
        <p:grpSpPr>
          <a:xfrm>
            <a:off x="7239103" y="-479577"/>
            <a:ext cx="3493066" cy="2308324"/>
            <a:chOff x="1295503" y="-479577"/>
            <a:chExt cx="3493066" cy="230832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95503" y="107227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328840" y="107154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755232" y="-479577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39103" y="5072853"/>
            <a:ext cx="3493066" cy="2308324"/>
            <a:chOff x="1295503" y="5280030"/>
            <a:chExt cx="3493066" cy="2308324"/>
          </a:xfrm>
        </p:grpSpPr>
        <p:cxnSp>
          <p:nvCxnSpPr>
            <p:cNvPr id="17" name="Straight Connector 16"/>
            <p:cNvCxnSpPr/>
            <p:nvPr/>
          </p:nvCxnSpPr>
          <p:spPr>
            <a:xfrm rot="10800000">
              <a:off x="1295503" y="609460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3328840" y="609387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 rot="10800000">
              <a:off x="2658243" y="5280030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6823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57579" y="1055774"/>
            <a:ext cx="9552543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as riquezas aumentam, os homens, mesmo os que professam piedade, põem nelas o coração; e quanto mais têm, menos dão para o tesouro do Senhor. Assim a riqueza torna egoístas os homens, e o entesouramento estimula a avareza; e esses males se fortalecem pelo exercício ativo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pt-BR" sz="2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Ellen G. White, </a:t>
            </a:r>
            <a:r>
              <a:rPr lang="pt-BR" sz="2000" i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Testemunhos para a Igreja</a:t>
            </a: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vol.3</a:t>
            </a:r>
            <a:r>
              <a:rPr lang="pt-BR" sz="2000" i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p.548.</a:t>
            </a:r>
            <a:endParaRPr lang="pt-BR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52525" y="1739023"/>
            <a:ext cx="4622132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48265" y="1738292"/>
            <a:ext cx="475788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774657" y="18717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056363" y="5277826"/>
            <a:ext cx="471829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348266" y="5277095"/>
            <a:ext cx="491980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10800000">
            <a:off x="5677668" y="446325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2988018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18093" y="994713"/>
            <a:ext cx="4086808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 antítese (e antídoto) da avareza é a liberalidade. O homem sábio disse, “Há quem dê generosamente, e vê aumentar suas riquezas; outros retêm o que deveriam dar, e caem na pobreza. O generoso prosperará; quem dá alívio aos outros, alívio receberá” </a:t>
            </a:r>
            <a:r>
              <a:rPr lang="pt-BR" sz="20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(Prov.11:24, 25, NVI).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23" name="Group 22"/>
          <p:cNvGrpSpPr/>
          <p:nvPr/>
        </p:nvGrpSpPr>
        <p:grpSpPr>
          <a:xfrm>
            <a:off x="7239103" y="-233469"/>
            <a:ext cx="3493066" cy="2308324"/>
            <a:chOff x="1295503" y="-479577"/>
            <a:chExt cx="3493066" cy="230832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95503" y="107227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328840" y="107154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755232" y="-479577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39103" y="4953101"/>
            <a:ext cx="3493066" cy="2308324"/>
            <a:chOff x="1295503" y="5280030"/>
            <a:chExt cx="3493066" cy="2308324"/>
          </a:xfrm>
        </p:grpSpPr>
        <p:cxnSp>
          <p:nvCxnSpPr>
            <p:cNvPr id="17" name="Straight Connector 16"/>
            <p:cNvCxnSpPr/>
            <p:nvPr/>
          </p:nvCxnSpPr>
          <p:spPr>
            <a:xfrm rot="10800000">
              <a:off x="1295503" y="609460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3328840" y="609387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 rot="10800000">
              <a:off x="2658243" y="5280030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6834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999929" y="1064666"/>
            <a:ext cx="4505132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oferta voluntária deve ser proporcional "à bênção" e dada "voluntariamente com o coração".</a:t>
            </a:r>
            <a:endParaRPr lang="pt-BR" sz="36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98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056363" y="1074436"/>
            <a:ext cx="10211711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Tragam o dízimo todo ao depósito do templo, para que haja alimento em minha casa. Ponham-me à prova, diz o Senhor dos Exércitos, e vejam se não vou abrir as comportas dos céus e derramar sobre vocês tantas bênçãos que nem terão onde guardá-las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Malaquias 3:10 (NVI)</a:t>
            </a:r>
            <a:endParaRPr lang="pt-BR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52525" y="1739023"/>
            <a:ext cx="4622132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48265" y="1738292"/>
            <a:ext cx="475788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774657" y="18717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056363" y="5277826"/>
            <a:ext cx="471829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348266" y="5277095"/>
            <a:ext cx="491980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10800000">
            <a:off x="5677668" y="446325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2473670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999929" y="1064666"/>
            <a:ext cx="4320216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Espiritualidade promove liberalidade; a liberalidade contínua mantém a espiritualidade.</a:t>
            </a:r>
            <a:endParaRPr lang="pt-BR" sz="36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34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</TotalTime>
  <Words>414</Words>
  <Application>Microsoft Office PowerPoint</Application>
  <PresentationFormat>Widescreen</PresentationFormat>
  <Paragraphs>25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 dar deve tornar-se um hábito, para que possa contrapor-se ao perigoso e enganador pecado da avareza. O dar continuamente faz com que a avareza morra de inanição.</vt:lpstr>
      <vt:lpstr>I Timóteo 6:10, Paulo declarou que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DSA - Juninha Barboza</cp:lastModifiedBy>
  <cp:revision>39</cp:revision>
  <dcterms:created xsi:type="dcterms:W3CDTF">2020-12-10T18:48:31Z</dcterms:created>
  <dcterms:modified xsi:type="dcterms:W3CDTF">2020-12-15T12:56:40Z</dcterms:modified>
</cp:coreProperties>
</file>