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9" r:id="rId4"/>
    <p:sldId id="268" r:id="rId5"/>
    <p:sldId id="279" r:id="rId6"/>
    <p:sldId id="269" r:id="rId7"/>
    <p:sldId id="280" r:id="rId8"/>
    <p:sldId id="281" r:id="rId9"/>
    <p:sldId id="282" r:id="rId10"/>
    <p:sldId id="283" r:id="rId11"/>
    <p:sldId id="284" r:id="rId12"/>
    <p:sldId id="267" r:id="rId13"/>
  </p:sldIdLst>
  <p:sldSz cx="12192000" cy="6858000"/>
  <p:notesSz cx="6858000" cy="9144000"/>
  <p:defaultTex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15E9E"/>
    <a:srgbClr val="E38154"/>
    <a:srgbClr val="545D6E"/>
    <a:srgbClr val="44BFA5"/>
    <a:srgbClr val="8EA03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4" d="100"/>
          <a:sy n="114" d="100"/>
        </p:scale>
        <p:origin x="414"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pt-B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pt-BR"/>
          </a:p>
        </p:txBody>
      </p:sp>
      <p:sp>
        <p:nvSpPr>
          <p:cNvPr id="4" name="Date Placeholder 3"/>
          <p:cNvSpPr>
            <a:spLocks noGrp="1"/>
          </p:cNvSpPr>
          <p:nvPr>
            <p:ph type="dt" sz="half" idx="10"/>
          </p:nvPr>
        </p:nvSpPr>
        <p:spPr/>
        <p:txBody>
          <a:bodyPr/>
          <a:lstStyle/>
          <a:p>
            <a:fld id="{BDCD5052-D799-4B02-89E2-8240F86B2692}" type="datetimeFigureOut">
              <a:rPr lang="pt-BR" smtClean="0"/>
              <a:t>15/12/2020</a:t>
            </a:fld>
            <a:endParaRPr lang="pt-BR"/>
          </a:p>
        </p:txBody>
      </p:sp>
      <p:sp>
        <p:nvSpPr>
          <p:cNvPr id="5" name="Footer Placeholder 4"/>
          <p:cNvSpPr>
            <a:spLocks noGrp="1"/>
          </p:cNvSpPr>
          <p:nvPr>
            <p:ph type="ftr" sz="quarter" idx="11"/>
          </p:nvPr>
        </p:nvSpPr>
        <p:spPr/>
        <p:txBody>
          <a:bodyPr/>
          <a:lstStyle/>
          <a:p>
            <a:endParaRPr lang="pt-BR"/>
          </a:p>
        </p:txBody>
      </p:sp>
      <p:sp>
        <p:nvSpPr>
          <p:cNvPr id="6" name="Slide Number Placeholder 5"/>
          <p:cNvSpPr>
            <a:spLocks noGrp="1"/>
          </p:cNvSpPr>
          <p:nvPr>
            <p:ph type="sldNum" sz="quarter" idx="12"/>
          </p:nvPr>
        </p:nvSpPr>
        <p:spPr/>
        <p:txBody>
          <a:bodyPr/>
          <a:lstStyle/>
          <a:p>
            <a:fld id="{7C3691DB-3F95-4221-8A76-3972172C3438}" type="slidenum">
              <a:rPr lang="pt-BR" smtClean="0"/>
              <a:t>‹nº›</a:t>
            </a:fld>
            <a:endParaRPr lang="pt-BR"/>
          </a:p>
        </p:txBody>
      </p:sp>
    </p:spTree>
    <p:extLst>
      <p:ext uri="{BB962C8B-B14F-4D97-AF65-F5344CB8AC3E}">
        <p14:creationId xmlns:p14="http://schemas.microsoft.com/office/powerpoint/2010/main" val="32034189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pt-B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4" name="Date Placeholder 3"/>
          <p:cNvSpPr>
            <a:spLocks noGrp="1"/>
          </p:cNvSpPr>
          <p:nvPr>
            <p:ph type="dt" sz="half" idx="10"/>
          </p:nvPr>
        </p:nvSpPr>
        <p:spPr/>
        <p:txBody>
          <a:bodyPr/>
          <a:lstStyle/>
          <a:p>
            <a:fld id="{BDCD5052-D799-4B02-89E2-8240F86B2692}" type="datetimeFigureOut">
              <a:rPr lang="pt-BR" smtClean="0"/>
              <a:t>15/12/2020</a:t>
            </a:fld>
            <a:endParaRPr lang="pt-BR"/>
          </a:p>
        </p:txBody>
      </p:sp>
      <p:sp>
        <p:nvSpPr>
          <p:cNvPr id="5" name="Footer Placeholder 4"/>
          <p:cNvSpPr>
            <a:spLocks noGrp="1"/>
          </p:cNvSpPr>
          <p:nvPr>
            <p:ph type="ftr" sz="quarter" idx="11"/>
          </p:nvPr>
        </p:nvSpPr>
        <p:spPr/>
        <p:txBody>
          <a:bodyPr/>
          <a:lstStyle/>
          <a:p>
            <a:endParaRPr lang="pt-BR"/>
          </a:p>
        </p:txBody>
      </p:sp>
      <p:sp>
        <p:nvSpPr>
          <p:cNvPr id="6" name="Slide Number Placeholder 5"/>
          <p:cNvSpPr>
            <a:spLocks noGrp="1"/>
          </p:cNvSpPr>
          <p:nvPr>
            <p:ph type="sldNum" sz="quarter" idx="12"/>
          </p:nvPr>
        </p:nvSpPr>
        <p:spPr/>
        <p:txBody>
          <a:bodyPr/>
          <a:lstStyle/>
          <a:p>
            <a:fld id="{7C3691DB-3F95-4221-8A76-3972172C3438}" type="slidenum">
              <a:rPr lang="pt-BR" smtClean="0"/>
              <a:t>‹nº›</a:t>
            </a:fld>
            <a:endParaRPr lang="pt-BR"/>
          </a:p>
        </p:txBody>
      </p:sp>
    </p:spTree>
    <p:extLst>
      <p:ext uri="{BB962C8B-B14F-4D97-AF65-F5344CB8AC3E}">
        <p14:creationId xmlns:p14="http://schemas.microsoft.com/office/powerpoint/2010/main" val="23699451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pt-B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4" name="Date Placeholder 3"/>
          <p:cNvSpPr>
            <a:spLocks noGrp="1"/>
          </p:cNvSpPr>
          <p:nvPr>
            <p:ph type="dt" sz="half" idx="10"/>
          </p:nvPr>
        </p:nvSpPr>
        <p:spPr/>
        <p:txBody>
          <a:bodyPr/>
          <a:lstStyle/>
          <a:p>
            <a:fld id="{BDCD5052-D799-4B02-89E2-8240F86B2692}" type="datetimeFigureOut">
              <a:rPr lang="pt-BR" smtClean="0"/>
              <a:t>15/12/2020</a:t>
            </a:fld>
            <a:endParaRPr lang="pt-BR"/>
          </a:p>
        </p:txBody>
      </p:sp>
      <p:sp>
        <p:nvSpPr>
          <p:cNvPr id="5" name="Footer Placeholder 4"/>
          <p:cNvSpPr>
            <a:spLocks noGrp="1"/>
          </p:cNvSpPr>
          <p:nvPr>
            <p:ph type="ftr" sz="quarter" idx="11"/>
          </p:nvPr>
        </p:nvSpPr>
        <p:spPr/>
        <p:txBody>
          <a:bodyPr/>
          <a:lstStyle/>
          <a:p>
            <a:endParaRPr lang="pt-BR"/>
          </a:p>
        </p:txBody>
      </p:sp>
      <p:sp>
        <p:nvSpPr>
          <p:cNvPr id="6" name="Slide Number Placeholder 5"/>
          <p:cNvSpPr>
            <a:spLocks noGrp="1"/>
          </p:cNvSpPr>
          <p:nvPr>
            <p:ph type="sldNum" sz="quarter" idx="12"/>
          </p:nvPr>
        </p:nvSpPr>
        <p:spPr/>
        <p:txBody>
          <a:bodyPr/>
          <a:lstStyle/>
          <a:p>
            <a:fld id="{7C3691DB-3F95-4221-8A76-3972172C3438}" type="slidenum">
              <a:rPr lang="pt-BR" smtClean="0"/>
              <a:t>‹nº›</a:t>
            </a:fld>
            <a:endParaRPr lang="pt-BR"/>
          </a:p>
        </p:txBody>
      </p:sp>
    </p:spTree>
    <p:extLst>
      <p:ext uri="{BB962C8B-B14F-4D97-AF65-F5344CB8AC3E}">
        <p14:creationId xmlns:p14="http://schemas.microsoft.com/office/powerpoint/2010/main" val="25016049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pt-B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4" name="Date Placeholder 3"/>
          <p:cNvSpPr>
            <a:spLocks noGrp="1"/>
          </p:cNvSpPr>
          <p:nvPr>
            <p:ph type="dt" sz="half" idx="10"/>
          </p:nvPr>
        </p:nvSpPr>
        <p:spPr/>
        <p:txBody>
          <a:bodyPr/>
          <a:lstStyle/>
          <a:p>
            <a:fld id="{BDCD5052-D799-4B02-89E2-8240F86B2692}" type="datetimeFigureOut">
              <a:rPr lang="pt-BR" smtClean="0"/>
              <a:t>15/12/2020</a:t>
            </a:fld>
            <a:endParaRPr lang="pt-BR"/>
          </a:p>
        </p:txBody>
      </p:sp>
      <p:sp>
        <p:nvSpPr>
          <p:cNvPr id="5" name="Footer Placeholder 4"/>
          <p:cNvSpPr>
            <a:spLocks noGrp="1"/>
          </p:cNvSpPr>
          <p:nvPr>
            <p:ph type="ftr" sz="quarter" idx="11"/>
          </p:nvPr>
        </p:nvSpPr>
        <p:spPr/>
        <p:txBody>
          <a:bodyPr/>
          <a:lstStyle/>
          <a:p>
            <a:endParaRPr lang="pt-BR"/>
          </a:p>
        </p:txBody>
      </p:sp>
      <p:sp>
        <p:nvSpPr>
          <p:cNvPr id="6" name="Slide Number Placeholder 5"/>
          <p:cNvSpPr>
            <a:spLocks noGrp="1"/>
          </p:cNvSpPr>
          <p:nvPr>
            <p:ph type="sldNum" sz="quarter" idx="12"/>
          </p:nvPr>
        </p:nvSpPr>
        <p:spPr/>
        <p:txBody>
          <a:bodyPr/>
          <a:lstStyle/>
          <a:p>
            <a:fld id="{7C3691DB-3F95-4221-8A76-3972172C3438}" type="slidenum">
              <a:rPr lang="pt-BR" smtClean="0"/>
              <a:t>‹nº›</a:t>
            </a:fld>
            <a:endParaRPr lang="pt-BR"/>
          </a:p>
        </p:txBody>
      </p:sp>
    </p:spTree>
    <p:extLst>
      <p:ext uri="{BB962C8B-B14F-4D97-AF65-F5344CB8AC3E}">
        <p14:creationId xmlns:p14="http://schemas.microsoft.com/office/powerpoint/2010/main" val="30530210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pt-B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DCD5052-D799-4B02-89E2-8240F86B2692}" type="datetimeFigureOut">
              <a:rPr lang="pt-BR" smtClean="0"/>
              <a:t>15/12/2020</a:t>
            </a:fld>
            <a:endParaRPr lang="pt-BR"/>
          </a:p>
        </p:txBody>
      </p:sp>
      <p:sp>
        <p:nvSpPr>
          <p:cNvPr id="5" name="Footer Placeholder 4"/>
          <p:cNvSpPr>
            <a:spLocks noGrp="1"/>
          </p:cNvSpPr>
          <p:nvPr>
            <p:ph type="ftr" sz="quarter" idx="11"/>
          </p:nvPr>
        </p:nvSpPr>
        <p:spPr/>
        <p:txBody>
          <a:bodyPr/>
          <a:lstStyle/>
          <a:p>
            <a:endParaRPr lang="pt-BR"/>
          </a:p>
        </p:txBody>
      </p:sp>
      <p:sp>
        <p:nvSpPr>
          <p:cNvPr id="6" name="Slide Number Placeholder 5"/>
          <p:cNvSpPr>
            <a:spLocks noGrp="1"/>
          </p:cNvSpPr>
          <p:nvPr>
            <p:ph type="sldNum" sz="quarter" idx="12"/>
          </p:nvPr>
        </p:nvSpPr>
        <p:spPr/>
        <p:txBody>
          <a:bodyPr/>
          <a:lstStyle/>
          <a:p>
            <a:fld id="{7C3691DB-3F95-4221-8A76-3972172C3438}" type="slidenum">
              <a:rPr lang="pt-BR" smtClean="0"/>
              <a:t>‹nº›</a:t>
            </a:fld>
            <a:endParaRPr lang="pt-BR"/>
          </a:p>
        </p:txBody>
      </p:sp>
    </p:spTree>
    <p:extLst>
      <p:ext uri="{BB962C8B-B14F-4D97-AF65-F5344CB8AC3E}">
        <p14:creationId xmlns:p14="http://schemas.microsoft.com/office/powerpoint/2010/main" val="13002464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pt-B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5" name="Date Placeholder 4"/>
          <p:cNvSpPr>
            <a:spLocks noGrp="1"/>
          </p:cNvSpPr>
          <p:nvPr>
            <p:ph type="dt" sz="half" idx="10"/>
          </p:nvPr>
        </p:nvSpPr>
        <p:spPr/>
        <p:txBody>
          <a:bodyPr/>
          <a:lstStyle/>
          <a:p>
            <a:fld id="{BDCD5052-D799-4B02-89E2-8240F86B2692}" type="datetimeFigureOut">
              <a:rPr lang="pt-BR" smtClean="0"/>
              <a:t>15/12/2020</a:t>
            </a:fld>
            <a:endParaRPr lang="pt-BR"/>
          </a:p>
        </p:txBody>
      </p:sp>
      <p:sp>
        <p:nvSpPr>
          <p:cNvPr id="6" name="Footer Placeholder 5"/>
          <p:cNvSpPr>
            <a:spLocks noGrp="1"/>
          </p:cNvSpPr>
          <p:nvPr>
            <p:ph type="ftr" sz="quarter" idx="11"/>
          </p:nvPr>
        </p:nvSpPr>
        <p:spPr/>
        <p:txBody>
          <a:bodyPr/>
          <a:lstStyle/>
          <a:p>
            <a:endParaRPr lang="pt-BR"/>
          </a:p>
        </p:txBody>
      </p:sp>
      <p:sp>
        <p:nvSpPr>
          <p:cNvPr id="7" name="Slide Number Placeholder 6"/>
          <p:cNvSpPr>
            <a:spLocks noGrp="1"/>
          </p:cNvSpPr>
          <p:nvPr>
            <p:ph type="sldNum" sz="quarter" idx="12"/>
          </p:nvPr>
        </p:nvSpPr>
        <p:spPr/>
        <p:txBody>
          <a:bodyPr/>
          <a:lstStyle/>
          <a:p>
            <a:fld id="{7C3691DB-3F95-4221-8A76-3972172C3438}" type="slidenum">
              <a:rPr lang="pt-BR" smtClean="0"/>
              <a:t>‹nº›</a:t>
            </a:fld>
            <a:endParaRPr lang="pt-BR"/>
          </a:p>
        </p:txBody>
      </p:sp>
    </p:spTree>
    <p:extLst>
      <p:ext uri="{BB962C8B-B14F-4D97-AF65-F5344CB8AC3E}">
        <p14:creationId xmlns:p14="http://schemas.microsoft.com/office/powerpoint/2010/main" val="10281086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pt-B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7" name="Date Placeholder 6"/>
          <p:cNvSpPr>
            <a:spLocks noGrp="1"/>
          </p:cNvSpPr>
          <p:nvPr>
            <p:ph type="dt" sz="half" idx="10"/>
          </p:nvPr>
        </p:nvSpPr>
        <p:spPr/>
        <p:txBody>
          <a:bodyPr/>
          <a:lstStyle/>
          <a:p>
            <a:fld id="{BDCD5052-D799-4B02-89E2-8240F86B2692}" type="datetimeFigureOut">
              <a:rPr lang="pt-BR" smtClean="0"/>
              <a:t>15/12/2020</a:t>
            </a:fld>
            <a:endParaRPr lang="pt-BR"/>
          </a:p>
        </p:txBody>
      </p:sp>
      <p:sp>
        <p:nvSpPr>
          <p:cNvPr id="8" name="Footer Placeholder 7"/>
          <p:cNvSpPr>
            <a:spLocks noGrp="1"/>
          </p:cNvSpPr>
          <p:nvPr>
            <p:ph type="ftr" sz="quarter" idx="11"/>
          </p:nvPr>
        </p:nvSpPr>
        <p:spPr/>
        <p:txBody>
          <a:bodyPr/>
          <a:lstStyle/>
          <a:p>
            <a:endParaRPr lang="pt-BR"/>
          </a:p>
        </p:txBody>
      </p:sp>
      <p:sp>
        <p:nvSpPr>
          <p:cNvPr id="9" name="Slide Number Placeholder 8"/>
          <p:cNvSpPr>
            <a:spLocks noGrp="1"/>
          </p:cNvSpPr>
          <p:nvPr>
            <p:ph type="sldNum" sz="quarter" idx="12"/>
          </p:nvPr>
        </p:nvSpPr>
        <p:spPr/>
        <p:txBody>
          <a:bodyPr/>
          <a:lstStyle/>
          <a:p>
            <a:fld id="{7C3691DB-3F95-4221-8A76-3972172C3438}" type="slidenum">
              <a:rPr lang="pt-BR" smtClean="0"/>
              <a:t>‹nº›</a:t>
            </a:fld>
            <a:endParaRPr lang="pt-BR"/>
          </a:p>
        </p:txBody>
      </p:sp>
    </p:spTree>
    <p:extLst>
      <p:ext uri="{BB962C8B-B14F-4D97-AF65-F5344CB8AC3E}">
        <p14:creationId xmlns:p14="http://schemas.microsoft.com/office/powerpoint/2010/main" val="8463988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pt-BR"/>
          </a:p>
        </p:txBody>
      </p:sp>
      <p:sp>
        <p:nvSpPr>
          <p:cNvPr id="3" name="Date Placeholder 2"/>
          <p:cNvSpPr>
            <a:spLocks noGrp="1"/>
          </p:cNvSpPr>
          <p:nvPr>
            <p:ph type="dt" sz="half" idx="10"/>
          </p:nvPr>
        </p:nvSpPr>
        <p:spPr/>
        <p:txBody>
          <a:bodyPr/>
          <a:lstStyle/>
          <a:p>
            <a:fld id="{BDCD5052-D799-4B02-89E2-8240F86B2692}" type="datetimeFigureOut">
              <a:rPr lang="pt-BR" smtClean="0"/>
              <a:t>15/12/2020</a:t>
            </a:fld>
            <a:endParaRPr lang="pt-BR"/>
          </a:p>
        </p:txBody>
      </p:sp>
      <p:sp>
        <p:nvSpPr>
          <p:cNvPr id="4" name="Footer Placeholder 3"/>
          <p:cNvSpPr>
            <a:spLocks noGrp="1"/>
          </p:cNvSpPr>
          <p:nvPr>
            <p:ph type="ftr" sz="quarter" idx="11"/>
          </p:nvPr>
        </p:nvSpPr>
        <p:spPr/>
        <p:txBody>
          <a:bodyPr/>
          <a:lstStyle/>
          <a:p>
            <a:endParaRPr lang="pt-BR"/>
          </a:p>
        </p:txBody>
      </p:sp>
      <p:sp>
        <p:nvSpPr>
          <p:cNvPr id="5" name="Slide Number Placeholder 4"/>
          <p:cNvSpPr>
            <a:spLocks noGrp="1"/>
          </p:cNvSpPr>
          <p:nvPr>
            <p:ph type="sldNum" sz="quarter" idx="12"/>
          </p:nvPr>
        </p:nvSpPr>
        <p:spPr/>
        <p:txBody>
          <a:bodyPr/>
          <a:lstStyle/>
          <a:p>
            <a:fld id="{7C3691DB-3F95-4221-8A76-3972172C3438}" type="slidenum">
              <a:rPr lang="pt-BR" smtClean="0"/>
              <a:t>‹nº›</a:t>
            </a:fld>
            <a:endParaRPr lang="pt-BR"/>
          </a:p>
        </p:txBody>
      </p:sp>
    </p:spTree>
    <p:extLst>
      <p:ext uri="{BB962C8B-B14F-4D97-AF65-F5344CB8AC3E}">
        <p14:creationId xmlns:p14="http://schemas.microsoft.com/office/powerpoint/2010/main" val="38845530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DCD5052-D799-4B02-89E2-8240F86B2692}" type="datetimeFigureOut">
              <a:rPr lang="pt-BR" smtClean="0"/>
              <a:t>15/12/2020</a:t>
            </a:fld>
            <a:endParaRPr lang="pt-BR"/>
          </a:p>
        </p:txBody>
      </p:sp>
      <p:sp>
        <p:nvSpPr>
          <p:cNvPr id="3" name="Footer Placeholder 2"/>
          <p:cNvSpPr>
            <a:spLocks noGrp="1"/>
          </p:cNvSpPr>
          <p:nvPr>
            <p:ph type="ftr" sz="quarter" idx="11"/>
          </p:nvPr>
        </p:nvSpPr>
        <p:spPr/>
        <p:txBody>
          <a:bodyPr/>
          <a:lstStyle/>
          <a:p>
            <a:endParaRPr lang="pt-BR"/>
          </a:p>
        </p:txBody>
      </p:sp>
      <p:sp>
        <p:nvSpPr>
          <p:cNvPr id="4" name="Slide Number Placeholder 3"/>
          <p:cNvSpPr>
            <a:spLocks noGrp="1"/>
          </p:cNvSpPr>
          <p:nvPr>
            <p:ph type="sldNum" sz="quarter" idx="12"/>
          </p:nvPr>
        </p:nvSpPr>
        <p:spPr/>
        <p:txBody>
          <a:bodyPr/>
          <a:lstStyle/>
          <a:p>
            <a:fld id="{7C3691DB-3F95-4221-8A76-3972172C3438}" type="slidenum">
              <a:rPr lang="pt-BR" smtClean="0"/>
              <a:t>‹nº›</a:t>
            </a:fld>
            <a:endParaRPr lang="pt-BR"/>
          </a:p>
        </p:txBody>
      </p:sp>
    </p:spTree>
    <p:extLst>
      <p:ext uri="{BB962C8B-B14F-4D97-AF65-F5344CB8AC3E}">
        <p14:creationId xmlns:p14="http://schemas.microsoft.com/office/powerpoint/2010/main" val="7846027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pt-B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DCD5052-D799-4B02-89E2-8240F86B2692}" type="datetimeFigureOut">
              <a:rPr lang="pt-BR" smtClean="0"/>
              <a:t>15/12/2020</a:t>
            </a:fld>
            <a:endParaRPr lang="pt-BR"/>
          </a:p>
        </p:txBody>
      </p:sp>
      <p:sp>
        <p:nvSpPr>
          <p:cNvPr id="6" name="Footer Placeholder 5"/>
          <p:cNvSpPr>
            <a:spLocks noGrp="1"/>
          </p:cNvSpPr>
          <p:nvPr>
            <p:ph type="ftr" sz="quarter" idx="11"/>
          </p:nvPr>
        </p:nvSpPr>
        <p:spPr/>
        <p:txBody>
          <a:bodyPr/>
          <a:lstStyle/>
          <a:p>
            <a:endParaRPr lang="pt-BR"/>
          </a:p>
        </p:txBody>
      </p:sp>
      <p:sp>
        <p:nvSpPr>
          <p:cNvPr id="7" name="Slide Number Placeholder 6"/>
          <p:cNvSpPr>
            <a:spLocks noGrp="1"/>
          </p:cNvSpPr>
          <p:nvPr>
            <p:ph type="sldNum" sz="quarter" idx="12"/>
          </p:nvPr>
        </p:nvSpPr>
        <p:spPr/>
        <p:txBody>
          <a:bodyPr/>
          <a:lstStyle/>
          <a:p>
            <a:fld id="{7C3691DB-3F95-4221-8A76-3972172C3438}" type="slidenum">
              <a:rPr lang="pt-BR" smtClean="0"/>
              <a:t>‹nº›</a:t>
            </a:fld>
            <a:endParaRPr lang="pt-BR"/>
          </a:p>
        </p:txBody>
      </p:sp>
    </p:spTree>
    <p:extLst>
      <p:ext uri="{BB962C8B-B14F-4D97-AF65-F5344CB8AC3E}">
        <p14:creationId xmlns:p14="http://schemas.microsoft.com/office/powerpoint/2010/main" val="24729498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pt-B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t-B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DCD5052-D799-4B02-89E2-8240F86B2692}" type="datetimeFigureOut">
              <a:rPr lang="pt-BR" smtClean="0"/>
              <a:t>15/12/2020</a:t>
            </a:fld>
            <a:endParaRPr lang="pt-BR"/>
          </a:p>
        </p:txBody>
      </p:sp>
      <p:sp>
        <p:nvSpPr>
          <p:cNvPr id="6" name="Footer Placeholder 5"/>
          <p:cNvSpPr>
            <a:spLocks noGrp="1"/>
          </p:cNvSpPr>
          <p:nvPr>
            <p:ph type="ftr" sz="quarter" idx="11"/>
          </p:nvPr>
        </p:nvSpPr>
        <p:spPr/>
        <p:txBody>
          <a:bodyPr/>
          <a:lstStyle/>
          <a:p>
            <a:endParaRPr lang="pt-BR"/>
          </a:p>
        </p:txBody>
      </p:sp>
      <p:sp>
        <p:nvSpPr>
          <p:cNvPr id="7" name="Slide Number Placeholder 6"/>
          <p:cNvSpPr>
            <a:spLocks noGrp="1"/>
          </p:cNvSpPr>
          <p:nvPr>
            <p:ph type="sldNum" sz="quarter" idx="12"/>
          </p:nvPr>
        </p:nvSpPr>
        <p:spPr/>
        <p:txBody>
          <a:bodyPr/>
          <a:lstStyle/>
          <a:p>
            <a:fld id="{7C3691DB-3F95-4221-8A76-3972172C3438}" type="slidenum">
              <a:rPr lang="pt-BR" smtClean="0"/>
              <a:t>‹nº›</a:t>
            </a:fld>
            <a:endParaRPr lang="pt-BR"/>
          </a:p>
        </p:txBody>
      </p:sp>
    </p:spTree>
    <p:extLst>
      <p:ext uri="{BB962C8B-B14F-4D97-AF65-F5344CB8AC3E}">
        <p14:creationId xmlns:p14="http://schemas.microsoft.com/office/powerpoint/2010/main" val="23449469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pt-B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DCD5052-D799-4B02-89E2-8240F86B2692}" type="datetimeFigureOut">
              <a:rPr lang="pt-BR" smtClean="0"/>
              <a:t>15/12/2020</a:t>
            </a:fld>
            <a:endParaRPr lang="pt-B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t-B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C3691DB-3F95-4221-8A76-3972172C3438}" type="slidenum">
              <a:rPr lang="pt-BR" smtClean="0"/>
              <a:t>‹nº›</a:t>
            </a:fld>
            <a:endParaRPr lang="pt-BR"/>
          </a:p>
        </p:txBody>
      </p:sp>
    </p:spTree>
    <p:extLst>
      <p:ext uri="{BB962C8B-B14F-4D97-AF65-F5344CB8AC3E}">
        <p14:creationId xmlns:p14="http://schemas.microsoft.com/office/powerpoint/2010/main" val="41704910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830086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4" name="TextBox 13"/>
          <p:cNvSpPr txBox="1"/>
          <p:nvPr/>
        </p:nvSpPr>
        <p:spPr>
          <a:xfrm>
            <a:off x="2755232" y="1768642"/>
            <a:ext cx="120315" cy="369332"/>
          </a:xfrm>
          <a:prstGeom prst="rect">
            <a:avLst/>
          </a:prstGeom>
          <a:noFill/>
        </p:spPr>
        <p:txBody>
          <a:bodyPr wrap="square" rtlCol="0">
            <a:spAutoFit/>
          </a:bodyPr>
          <a:lstStyle/>
          <a:p>
            <a:endParaRPr lang="pt-BR" dirty="0"/>
          </a:p>
        </p:txBody>
      </p:sp>
      <p:sp>
        <p:nvSpPr>
          <p:cNvPr id="16" name="Rectangle 15"/>
          <p:cNvSpPr/>
          <p:nvPr/>
        </p:nvSpPr>
        <p:spPr>
          <a:xfrm>
            <a:off x="7054014" y="1030434"/>
            <a:ext cx="4261686" cy="5163593"/>
          </a:xfrm>
          <a:prstGeom prst="rect">
            <a:avLst/>
          </a:prstGeom>
        </p:spPr>
        <p:txBody>
          <a:bodyPr wrap="square">
            <a:spAutoFit/>
          </a:bodyPr>
          <a:lstStyle/>
          <a:p>
            <a:pPr>
              <a:lnSpc>
                <a:spcPct val="107000"/>
              </a:lnSpc>
              <a:spcAft>
                <a:spcPts val="800"/>
              </a:spcAft>
            </a:pPr>
            <a:r>
              <a:rPr lang="pt-BR" sz="2800" dirty="0">
                <a:solidFill>
                  <a:schemeClr val="bg2">
                    <a:lumMod val="25000"/>
                  </a:schemeClr>
                </a:solidFill>
                <a:latin typeface="Calibri" panose="020F0502020204030204" pitchFamily="34" charset="0"/>
                <a:ea typeface="Calibri" panose="020F0502020204030204" pitchFamily="34" charset="0"/>
                <a:cs typeface="Times New Roman" panose="02020603050405020304" pitchFamily="18" charset="0"/>
              </a:rPr>
              <a:t>Sim, vamos passar tempo planejando, especialmente se nós não temos meios suficientes. Contudo, planejar sem ação não dá resultados. Agir sem planejar muitas vezes resulta em fracasso. Um bom plano financeiro implementado com sabedoria leva ao sucesso.</a:t>
            </a:r>
            <a:endParaRPr lang="pt-BR" sz="2800" dirty="0">
              <a:solidFill>
                <a:schemeClr val="bg2">
                  <a:lumMod val="25000"/>
                </a:schemeClr>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8" name="Rectangle 7"/>
          <p:cNvSpPr/>
          <p:nvPr/>
        </p:nvSpPr>
        <p:spPr>
          <a:xfrm>
            <a:off x="1606269" y="2137974"/>
            <a:ext cx="3358511" cy="1200329"/>
          </a:xfrm>
          <a:prstGeom prst="rect">
            <a:avLst/>
          </a:prstGeom>
        </p:spPr>
        <p:txBody>
          <a:bodyPr wrap="square">
            <a:spAutoFit/>
          </a:bodyPr>
          <a:lstStyle/>
          <a:p>
            <a:r>
              <a:rPr lang="pt-BR" sz="3600" b="1" dirty="0">
                <a:solidFill>
                  <a:schemeClr val="accent1">
                    <a:lumMod val="50000"/>
                  </a:schemeClr>
                </a:solidFill>
                <a:latin typeface="Calibri" panose="020F0502020204030204" pitchFamily="34" charset="0"/>
                <a:ea typeface="Calibri" panose="020F0502020204030204" pitchFamily="34" charset="0"/>
                <a:cs typeface="Times New Roman" panose="02020603050405020304" pitchFamily="18" charset="0"/>
              </a:rPr>
              <a:t>PLANEJE, DEPOIS AJA</a:t>
            </a:r>
            <a:endParaRPr lang="pt-BR" sz="3600" b="1" dirty="0">
              <a:solidFill>
                <a:schemeClr val="accent1">
                  <a:lumMod val="50000"/>
                </a:schemeClr>
              </a:solidFill>
            </a:endParaRPr>
          </a:p>
        </p:txBody>
      </p:sp>
      <p:sp>
        <p:nvSpPr>
          <p:cNvPr id="20" name="Oval 19"/>
          <p:cNvSpPr/>
          <p:nvPr/>
        </p:nvSpPr>
        <p:spPr>
          <a:xfrm>
            <a:off x="1606269" y="1171618"/>
            <a:ext cx="781690" cy="781690"/>
          </a:xfrm>
          <a:prstGeom prst="ellipse">
            <a:avLst/>
          </a:prstGeom>
          <a:solidFill>
            <a:srgbClr val="215E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2800" dirty="0"/>
              <a:t>6</a:t>
            </a:r>
          </a:p>
        </p:txBody>
      </p:sp>
    </p:spTree>
    <p:extLst>
      <p:ext uri="{BB962C8B-B14F-4D97-AF65-F5344CB8AC3E}">
        <p14:creationId xmlns:p14="http://schemas.microsoft.com/office/powerpoint/2010/main" val="22302176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4" name="TextBox 13"/>
          <p:cNvSpPr txBox="1"/>
          <p:nvPr/>
        </p:nvSpPr>
        <p:spPr>
          <a:xfrm>
            <a:off x="2755232" y="1768642"/>
            <a:ext cx="120315" cy="369332"/>
          </a:xfrm>
          <a:prstGeom prst="rect">
            <a:avLst/>
          </a:prstGeom>
          <a:noFill/>
        </p:spPr>
        <p:txBody>
          <a:bodyPr wrap="square" rtlCol="0">
            <a:spAutoFit/>
          </a:bodyPr>
          <a:lstStyle/>
          <a:p>
            <a:endParaRPr lang="pt-BR" dirty="0"/>
          </a:p>
        </p:txBody>
      </p:sp>
      <p:sp>
        <p:nvSpPr>
          <p:cNvPr id="16" name="Rectangle 15"/>
          <p:cNvSpPr/>
          <p:nvPr/>
        </p:nvSpPr>
        <p:spPr>
          <a:xfrm>
            <a:off x="7054014" y="1030434"/>
            <a:ext cx="4261686" cy="5212068"/>
          </a:xfrm>
          <a:prstGeom prst="rect">
            <a:avLst/>
          </a:prstGeom>
        </p:spPr>
        <p:txBody>
          <a:bodyPr wrap="square">
            <a:spAutoFit/>
          </a:bodyPr>
          <a:lstStyle/>
          <a:p>
            <a:pPr>
              <a:lnSpc>
                <a:spcPct val="107000"/>
              </a:lnSpc>
              <a:spcAft>
                <a:spcPts val="800"/>
              </a:spcAft>
            </a:pPr>
            <a:r>
              <a:rPr lang="pt-BR" sz="2400" dirty="0">
                <a:solidFill>
                  <a:schemeClr val="bg2">
                    <a:lumMod val="25000"/>
                  </a:schemeClr>
                </a:solidFill>
                <a:latin typeface="Calibri" panose="020F0502020204030204" pitchFamily="34" charset="0"/>
                <a:ea typeface="Calibri" panose="020F0502020204030204" pitchFamily="34" charset="0"/>
                <a:cs typeface="Times New Roman" panose="02020603050405020304" pitchFamily="18" charset="0"/>
              </a:rPr>
              <a:t>Ser humano é estar conectado a outros humanos, seja como famílias ou como unidades de uma sociedade maior; e quando nós investimos em nossas comunidades locais e globais e apoiamos uns aos outros, nós aprimoramos nosso bem-estar financeiro. Quando nosso mundo e nossa comunidade vence, todos nós vencemos. Nós devemos ser generosos com nossos recursos financeiros.</a:t>
            </a:r>
            <a:endParaRPr lang="pt-BR" sz="2400" dirty="0">
              <a:solidFill>
                <a:schemeClr val="bg2">
                  <a:lumMod val="25000"/>
                </a:schemeClr>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8" name="Rectangle 7"/>
          <p:cNvSpPr/>
          <p:nvPr/>
        </p:nvSpPr>
        <p:spPr>
          <a:xfrm>
            <a:off x="1606269" y="2137974"/>
            <a:ext cx="3358511" cy="1200329"/>
          </a:xfrm>
          <a:prstGeom prst="rect">
            <a:avLst/>
          </a:prstGeom>
        </p:spPr>
        <p:txBody>
          <a:bodyPr wrap="square">
            <a:spAutoFit/>
          </a:bodyPr>
          <a:lstStyle/>
          <a:p>
            <a:r>
              <a:rPr lang="pt-BR" sz="3600" b="1" dirty="0">
                <a:solidFill>
                  <a:schemeClr val="accent1">
                    <a:lumMod val="50000"/>
                  </a:schemeClr>
                </a:solidFill>
                <a:latin typeface="Calibri" panose="020F0502020204030204" pitchFamily="34" charset="0"/>
                <a:ea typeface="Calibri" panose="020F0502020204030204" pitchFamily="34" charset="0"/>
                <a:cs typeface="Times New Roman" panose="02020603050405020304" pitchFamily="18" charset="0"/>
              </a:rPr>
              <a:t>A HUMANIDADE IMPORTA</a:t>
            </a:r>
            <a:endParaRPr lang="pt-BR" sz="3600" b="1" dirty="0">
              <a:solidFill>
                <a:schemeClr val="accent1">
                  <a:lumMod val="50000"/>
                </a:schemeClr>
              </a:solidFill>
            </a:endParaRPr>
          </a:p>
        </p:txBody>
      </p:sp>
      <p:sp>
        <p:nvSpPr>
          <p:cNvPr id="20" name="Oval 19"/>
          <p:cNvSpPr/>
          <p:nvPr/>
        </p:nvSpPr>
        <p:spPr>
          <a:xfrm>
            <a:off x="1606269" y="1171618"/>
            <a:ext cx="781690" cy="781690"/>
          </a:xfrm>
          <a:prstGeom prst="ellipse">
            <a:avLst/>
          </a:prstGeom>
          <a:solidFill>
            <a:srgbClr val="215E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2800" dirty="0"/>
              <a:t>7</a:t>
            </a:r>
          </a:p>
        </p:txBody>
      </p:sp>
    </p:spTree>
    <p:extLst>
      <p:ext uri="{BB962C8B-B14F-4D97-AF65-F5344CB8AC3E}">
        <p14:creationId xmlns:p14="http://schemas.microsoft.com/office/powerpoint/2010/main" val="223595188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4" name="TextBox 13"/>
          <p:cNvSpPr txBox="1"/>
          <p:nvPr/>
        </p:nvSpPr>
        <p:spPr>
          <a:xfrm>
            <a:off x="2755232" y="1768642"/>
            <a:ext cx="120315" cy="369332"/>
          </a:xfrm>
          <a:prstGeom prst="rect">
            <a:avLst/>
          </a:prstGeom>
          <a:noFill/>
        </p:spPr>
        <p:txBody>
          <a:bodyPr wrap="square" rtlCol="0">
            <a:spAutoFit/>
          </a:bodyPr>
          <a:lstStyle/>
          <a:p>
            <a:endParaRPr lang="pt-BR" dirty="0"/>
          </a:p>
        </p:txBody>
      </p:sp>
      <p:sp>
        <p:nvSpPr>
          <p:cNvPr id="26" name="Title 1"/>
          <p:cNvSpPr txBox="1">
            <a:spLocks/>
          </p:cNvSpPr>
          <p:nvPr/>
        </p:nvSpPr>
        <p:spPr>
          <a:xfrm>
            <a:off x="1056363" y="770628"/>
            <a:ext cx="10211711" cy="5038530"/>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pt-BR" sz="2800" dirty="0">
                <a:solidFill>
                  <a:schemeClr val="bg1"/>
                </a:solidFill>
                <a:latin typeface="Calibri" panose="020F0502020204030204" pitchFamily="34" charset="0"/>
                <a:ea typeface="Calibri" panose="020F0502020204030204" pitchFamily="34" charset="0"/>
                <a:cs typeface="Times New Roman" panose="02020603050405020304" pitchFamily="18" charset="0"/>
              </a:rPr>
              <a:t>Amado, oro para que você tenha boa saúde e tudo lhe </a:t>
            </a:r>
          </a:p>
          <a:p>
            <a:r>
              <a:rPr lang="pt-BR" sz="2800" dirty="0">
                <a:solidFill>
                  <a:schemeClr val="bg1"/>
                </a:solidFill>
                <a:latin typeface="Calibri" panose="020F0502020204030204" pitchFamily="34" charset="0"/>
                <a:ea typeface="Calibri" panose="020F0502020204030204" pitchFamily="34" charset="0"/>
                <a:cs typeface="Times New Roman" panose="02020603050405020304" pitchFamily="18" charset="0"/>
              </a:rPr>
              <a:t>corra bem, assim como vai bem a sua alma</a:t>
            </a:r>
            <a:r>
              <a:rPr lang="pt-BR" sz="2800" dirty="0">
                <a:solidFill>
                  <a:schemeClr val="bg1"/>
                </a:solidFill>
              </a:rPr>
              <a:t>.</a:t>
            </a:r>
          </a:p>
          <a:p>
            <a:endParaRPr lang="pt-BR" sz="2800" dirty="0">
              <a:solidFill>
                <a:schemeClr val="bg1"/>
              </a:solidFill>
              <a:latin typeface="Calibri" panose="020F0502020204030204" pitchFamily="34" charset="0"/>
              <a:ea typeface="Calibri" panose="020F0502020204030204" pitchFamily="34" charset="0"/>
              <a:cs typeface="Times New Roman" panose="02020603050405020304" pitchFamily="18" charset="0"/>
            </a:endParaRPr>
          </a:p>
          <a:p>
            <a:r>
              <a:rPr lang="pt-BR" sz="2000" dirty="0">
                <a:solidFill>
                  <a:schemeClr val="bg1"/>
                </a:solidFill>
                <a:latin typeface="Calibri" panose="020F0502020204030204" pitchFamily="34" charset="0"/>
                <a:ea typeface="Calibri" panose="020F0502020204030204" pitchFamily="34" charset="0"/>
                <a:cs typeface="Times New Roman" panose="02020603050405020304" pitchFamily="18" charset="0"/>
              </a:rPr>
              <a:t>III João 1:2</a:t>
            </a:r>
            <a:endParaRPr lang="pt-BR" sz="2000" dirty="0">
              <a:solidFill>
                <a:schemeClr val="bg1"/>
              </a:solidFill>
            </a:endParaRPr>
          </a:p>
        </p:txBody>
      </p:sp>
      <p:cxnSp>
        <p:nvCxnSpPr>
          <p:cNvPr id="27" name="Straight Connector 26"/>
          <p:cNvCxnSpPr/>
          <p:nvPr/>
        </p:nvCxnSpPr>
        <p:spPr>
          <a:xfrm>
            <a:off x="1152525" y="1748180"/>
            <a:ext cx="4622132" cy="0"/>
          </a:xfrm>
          <a:prstGeom prst="line">
            <a:avLst/>
          </a:prstGeom>
          <a:ln w="19050">
            <a:solidFill>
              <a:schemeClr val="bg1"/>
            </a:solidFill>
            <a:prstDash val="solid"/>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6348265" y="1747449"/>
            <a:ext cx="4757885" cy="0"/>
          </a:xfrm>
          <a:prstGeom prst="line">
            <a:avLst/>
          </a:prstGeom>
          <a:ln w="19050">
            <a:solidFill>
              <a:schemeClr val="bg1"/>
            </a:solidFill>
            <a:prstDash val="solid"/>
          </a:ln>
        </p:spPr>
        <p:style>
          <a:lnRef idx="1">
            <a:schemeClr val="accent1"/>
          </a:lnRef>
          <a:fillRef idx="0">
            <a:schemeClr val="accent1"/>
          </a:fillRef>
          <a:effectRef idx="0">
            <a:schemeClr val="accent1"/>
          </a:effectRef>
          <a:fontRef idx="minor">
            <a:schemeClr val="tx1"/>
          </a:fontRef>
        </p:style>
      </p:cxnSp>
      <p:sp>
        <p:nvSpPr>
          <p:cNvPr id="29" name="Rectangle 28"/>
          <p:cNvSpPr/>
          <p:nvPr/>
        </p:nvSpPr>
        <p:spPr>
          <a:xfrm>
            <a:off x="5774657" y="196330"/>
            <a:ext cx="719308" cy="2308324"/>
          </a:xfrm>
          <a:prstGeom prst="rect">
            <a:avLst/>
          </a:prstGeom>
        </p:spPr>
        <p:txBody>
          <a:bodyPr wrap="square">
            <a:spAutoFit/>
          </a:bodyPr>
          <a:lstStyle/>
          <a:p>
            <a:r>
              <a:rPr lang="pt-BR" sz="7200" dirty="0">
                <a:solidFill>
                  <a:schemeClr val="bg1"/>
                </a:solidFill>
              </a:rPr>
              <a:t> </a:t>
            </a:r>
            <a:r>
              <a:rPr lang="pt-BR" sz="7200" b="1" dirty="0">
                <a:solidFill>
                  <a:schemeClr val="bg1"/>
                </a:solidFill>
              </a:rPr>
              <a:t>“</a:t>
            </a:r>
            <a:endParaRPr lang="pt-BR" sz="7200" dirty="0">
              <a:solidFill>
                <a:schemeClr val="bg1"/>
              </a:solidFill>
            </a:endParaRPr>
          </a:p>
        </p:txBody>
      </p:sp>
      <p:cxnSp>
        <p:nvCxnSpPr>
          <p:cNvPr id="30" name="Straight Connector 29"/>
          <p:cNvCxnSpPr/>
          <p:nvPr/>
        </p:nvCxnSpPr>
        <p:spPr>
          <a:xfrm flipH="1">
            <a:off x="1056363" y="4669805"/>
            <a:ext cx="4718295" cy="0"/>
          </a:xfrm>
          <a:prstGeom prst="line">
            <a:avLst/>
          </a:prstGeom>
          <a:ln w="19050">
            <a:solidFill>
              <a:schemeClr val="bg1"/>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flipH="1">
            <a:off x="6348266" y="4669074"/>
            <a:ext cx="4919808" cy="0"/>
          </a:xfrm>
          <a:prstGeom prst="line">
            <a:avLst/>
          </a:prstGeom>
          <a:ln w="19050">
            <a:solidFill>
              <a:schemeClr val="bg1"/>
            </a:solidFill>
            <a:prstDash val="solid"/>
          </a:ln>
        </p:spPr>
        <p:style>
          <a:lnRef idx="1">
            <a:schemeClr val="accent1"/>
          </a:lnRef>
          <a:fillRef idx="0">
            <a:schemeClr val="accent1"/>
          </a:fillRef>
          <a:effectRef idx="0">
            <a:schemeClr val="accent1"/>
          </a:effectRef>
          <a:fontRef idx="minor">
            <a:schemeClr val="tx1"/>
          </a:fontRef>
        </p:style>
      </p:cxnSp>
      <p:sp>
        <p:nvSpPr>
          <p:cNvPr id="32" name="Rectangle 31"/>
          <p:cNvSpPr/>
          <p:nvPr/>
        </p:nvSpPr>
        <p:spPr>
          <a:xfrm rot="10800000">
            <a:off x="5677668" y="3855232"/>
            <a:ext cx="719308" cy="2308324"/>
          </a:xfrm>
          <a:prstGeom prst="rect">
            <a:avLst/>
          </a:prstGeom>
        </p:spPr>
        <p:txBody>
          <a:bodyPr wrap="square">
            <a:spAutoFit/>
          </a:bodyPr>
          <a:lstStyle/>
          <a:p>
            <a:r>
              <a:rPr lang="pt-BR" sz="7200" dirty="0">
                <a:solidFill>
                  <a:schemeClr val="bg1"/>
                </a:solidFill>
              </a:rPr>
              <a:t> </a:t>
            </a:r>
            <a:r>
              <a:rPr lang="pt-BR" sz="7200" b="1" dirty="0">
                <a:solidFill>
                  <a:schemeClr val="bg1"/>
                </a:solidFill>
              </a:rPr>
              <a:t>“</a:t>
            </a:r>
            <a:endParaRPr lang="pt-BR" sz="7200" dirty="0">
              <a:solidFill>
                <a:schemeClr val="bg1"/>
              </a:solidFill>
            </a:endParaRPr>
          </a:p>
        </p:txBody>
      </p:sp>
    </p:spTree>
    <p:extLst>
      <p:ext uri="{BB962C8B-B14F-4D97-AF65-F5344CB8AC3E}">
        <p14:creationId xmlns:p14="http://schemas.microsoft.com/office/powerpoint/2010/main" val="29880181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504166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Rectangle 11"/>
          <p:cNvSpPr/>
          <p:nvPr/>
        </p:nvSpPr>
        <p:spPr>
          <a:xfrm>
            <a:off x="6176328" y="1257218"/>
            <a:ext cx="4884821" cy="4884872"/>
          </a:xfrm>
          <a:prstGeom prst="rect">
            <a:avLst/>
          </a:prstGeom>
          <a:noFill/>
          <a:ln w="1905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sz="1600"/>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38993" y="783432"/>
            <a:ext cx="5041392" cy="5041392"/>
          </a:xfrm>
          <a:prstGeom prst="rect">
            <a:avLst/>
          </a:prstGeom>
        </p:spPr>
      </p:pic>
      <p:sp>
        <p:nvSpPr>
          <p:cNvPr id="8" name="Rectangle 7"/>
          <p:cNvSpPr/>
          <p:nvPr/>
        </p:nvSpPr>
        <p:spPr>
          <a:xfrm>
            <a:off x="1119380" y="1180551"/>
            <a:ext cx="4561512" cy="4834785"/>
          </a:xfrm>
          <a:prstGeom prst="rect">
            <a:avLst/>
          </a:prstGeom>
        </p:spPr>
        <p:txBody>
          <a:bodyPr wrap="square">
            <a:spAutoFit/>
          </a:bodyPr>
          <a:lstStyle/>
          <a:p>
            <a:pPr>
              <a:lnSpc>
                <a:spcPct val="107000"/>
              </a:lnSpc>
              <a:spcAft>
                <a:spcPts val="800"/>
              </a:spcAft>
            </a:pPr>
            <a:r>
              <a:rPr lang="pt-BR" sz="3200" dirty="0">
                <a:solidFill>
                  <a:schemeClr val="bg2">
                    <a:lumMod val="25000"/>
                  </a:schemeClr>
                </a:solidFill>
                <a:latin typeface="Calibri" panose="020F0502020204030204" pitchFamily="34" charset="0"/>
                <a:ea typeface="Calibri" panose="020F0502020204030204" pitchFamily="34" charset="0"/>
                <a:cs typeface="Times New Roman" panose="02020603050405020304" pitchFamily="18" charset="0"/>
              </a:rPr>
              <a:t>A maioria de nós erroneamente associa riqueza com bem-estar financeiro. Mas enquanto a riqueza é desejável, a boa mordomia pode colocar o bem-estar financeiro ao alcance dos pobres e ricos.</a:t>
            </a:r>
          </a:p>
        </p:txBody>
      </p:sp>
    </p:spTree>
    <p:extLst>
      <p:ext uri="{BB962C8B-B14F-4D97-AF65-F5344CB8AC3E}">
        <p14:creationId xmlns:p14="http://schemas.microsoft.com/office/powerpoint/2010/main" val="32210994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Rectangle 5"/>
          <p:cNvSpPr/>
          <p:nvPr/>
        </p:nvSpPr>
        <p:spPr>
          <a:xfrm>
            <a:off x="1476375" y="-1"/>
            <a:ext cx="3876675" cy="5857875"/>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dirty="0"/>
          </a:p>
        </p:txBody>
      </p:sp>
      <p:sp>
        <p:nvSpPr>
          <p:cNvPr id="5" name="Rectangle 4"/>
          <p:cNvSpPr/>
          <p:nvPr/>
        </p:nvSpPr>
        <p:spPr>
          <a:xfrm>
            <a:off x="1959864" y="1260607"/>
            <a:ext cx="3233545" cy="3888244"/>
          </a:xfrm>
          <a:prstGeom prst="rect">
            <a:avLst/>
          </a:prstGeom>
        </p:spPr>
        <p:txBody>
          <a:bodyPr wrap="square">
            <a:spAutoFit/>
          </a:bodyPr>
          <a:lstStyle/>
          <a:p>
            <a:pPr>
              <a:spcAft>
                <a:spcPts val="800"/>
              </a:spcAft>
            </a:pPr>
            <a:r>
              <a:rPr lang="pt-BR" sz="6000" dirty="0">
                <a:solidFill>
                  <a:schemeClr val="accent4">
                    <a:lumMod val="60000"/>
                    <a:lumOff val="40000"/>
                  </a:schemeClr>
                </a:solidFill>
                <a:latin typeface="Calibri" panose="020F0502020204030204" pitchFamily="34" charset="0"/>
                <a:ea typeface="Calibri" panose="020F0502020204030204" pitchFamily="34" charset="0"/>
                <a:cs typeface="Times New Roman" panose="02020603050405020304" pitchFamily="18" charset="0"/>
              </a:rPr>
              <a:t>7</a:t>
            </a:r>
            <a:r>
              <a:rPr lang="pt-BR" sz="3600" dirty="0">
                <a:solidFill>
                  <a:schemeClr val="bg1"/>
                </a:solidFill>
                <a:latin typeface="Calibri" panose="020F0502020204030204" pitchFamily="34" charset="0"/>
                <a:ea typeface="Calibri" panose="020F0502020204030204" pitchFamily="34" charset="0"/>
                <a:cs typeface="Times New Roman" panose="02020603050405020304" pitchFamily="18" charset="0"/>
              </a:rPr>
              <a:t> </a:t>
            </a:r>
          </a:p>
          <a:p>
            <a:pPr>
              <a:spcAft>
                <a:spcPts val="800"/>
              </a:spcAft>
            </a:pPr>
            <a:r>
              <a:rPr lang="pt-BR" sz="3600" dirty="0">
                <a:solidFill>
                  <a:schemeClr val="bg1"/>
                </a:solidFill>
                <a:latin typeface="Calibri" panose="020F0502020204030204" pitchFamily="34" charset="0"/>
                <a:ea typeface="Calibri" panose="020F0502020204030204" pitchFamily="34" charset="0"/>
                <a:cs typeface="Times New Roman" panose="02020603050405020304" pitchFamily="18" charset="0"/>
              </a:rPr>
              <a:t>PRINCÍPIOS PARA ALCANÇAR BEM-ESTAR FINANCEIRO</a:t>
            </a:r>
            <a:endParaRPr lang="pt-BR" sz="3600" b="1"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6902347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4" name="TextBox 13"/>
          <p:cNvSpPr txBox="1"/>
          <p:nvPr/>
        </p:nvSpPr>
        <p:spPr>
          <a:xfrm>
            <a:off x="2755232" y="1768642"/>
            <a:ext cx="120315" cy="369332"/>
          </a:xfrm>
          <a:prstGeom prst="rect">
            <a:avLst/>
          </a:prstGeom>
          <a:noFill/>
        </p:spPr>
        <p:txBody>
          <a:bodyPr wrap="square" rtlCol="0">
            <a:spAutoFit/>
          </a:bodyPr>
          <a:lstStyle/>
          <a:p>
            <a:endParaRPr lang="pt-BR" dirty="0"/>
          </a:p>
        </p:txBody>
      </p:sp>
      <p:sp>
        <p:nvSpPr>
          <p:cNvPr id="16" name="Rectangle 15"/>
          <p:cNvSpPr/>
          <p:nvPr/>
        </p:nvSpPr>
        <p:spPr>
          <a:xfrm>
            <a:off x="7054014" y="1030434"/>
            <a:ext cx="4185486" cy="5262979"/>
          </a:xfrm>
          <a:prstGeom prst="rect">
            <a:avLst/>
          </a:prstGeom>
        </p:spPr>
        <p:txBody>
          <a:bodyPr wrap="square">
            <a:spAutoFit/>
          </a:bodyPr>
          <a:lstStyle/>
          <a:p>
            <a:r>
              <a:rPr lang="pt-BR" sz="2800" dirty="0">
                <a:solidFill>
                  <a:schemeClr val="bg2">
                    <a:lumMod val="25000"/>
                  </a:schemeClr>
                </a:solidFill>
                <a:latin typeface="Calibri" panose="020F0502020204030204" pitchFamily="34" charset="0"/>
                <a:ea typeface="Calibri" panose="020F0502020204030204" pitchFamily="34" charset="0"/>
                <a:cs typeface="Times New Roman" panose="02020603050405020304" pitchFamily="18" charset="0"/>
              </a:rPr>
              <a:t>Na Bíblia, Deus lamenta: “Meu povo foi destruído por falta de conhecimento” (Os. 4:6, NVI), e isso é verdade em todas as áreas da nossa vida. A sabedoria, que é a aplicação criteriosa do conhecimento, é provavelmente a chave mais importante para alcançar bem-estar financeiro.</a:t>
            </a:r>
            <a:endParaRPr lang="pt-BR" sz="2800" dirty="0">
              <a:solidFill>
                <a:schemeClr val="bg2">
                  <a:lumMod val="25000"/>
                </a:schemeClr>
              </a:solidFill>
            </a:endParaRPr>
          </a:p>
        </p:txBody>
      </p:sp>
      <p:sp>
        <p:nvSpPr>
          <p:cNvPr id="8" name="Rectangle 7"/>
          <p:cNvSpPr/>
          <p:nvPr/>
        </p:nvSpPr>
        <p:spPr>
          <a:xfrm>
            <a:off x="1606269" y="2137974"/>
            <a:ext cx="3358511" cy="1200329"/>
          </a:xfrm>
          <a:prstGeom prst="rect">
            <a:avLst/>
          </a:prstGeom>
        </p:spPr>
        <p:txBody>
          <a:bodyPr wrap="square">
            <a:spAutoFit/>
          </a:bodyPr>
          <a:lstStyle/>
          <a:p>
            <a:r>
              <a:rPr lang="pt-BR" sz="3600" b="1" dirty="0">
                <a:solidFill>
                  <a:schemeClr val="accent1">
                    <a:lumMod val="50000"/>
                  </a:schemeClr>
                </a:solidFill>
                <a:latin typeface="Calibri" panose="020F0502020204030204" pitchFamily="34" charset="0"/>
                <a:ea typeface="Calibri" panose="020F0502020204030204" pitchFamily="34" charset="0"/>
                <a:cs typeface="Times New Roman" panose="02020603050405020304" pitchFamily="18" charset="0"/>
              </a:rPr>
              <a:t>CONHECIMENTO É PODER</a:t>
            </a:r>
            <a:endParaRPr lang="pt-BR" sz="3600" b="1" dirty="0">
              <a:solidFill>
                <a:schemeClr val="accent1">
                  <a:lumMod val="50000"/>
                </a:schemeClr>
              </a:solidFill>
            </a:endParaRPr>
          </a:p>
        </p:txBody>
      </p:sp>
      <p:sp>
        <p:nvSpPr>
          <p:cNvPr id="20" name="Oval 19"/>
          <p:cNvSpPr/>
          <p:nvPr/>
        </p:nvSpPr>
        <p:spPr>
          <a:xfrm>
            <a:off x="1606269" y="1171618"/>
            <a:ext cx="781690" cy="781690"/>
          </a:xfrm>
          <a:prstGeom prst="ellipse">
            <a:avLst/>
          </a:prstGeom>
          <a:solidFill>
            <a:srgbClr val="215E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2800" dirty="0"/>
              <a:t>1</a:t>
            </a:r>
          </a:p>
        </p:txBody>
      </p:sp>
    </p:spTree>
    <p:extLst>
      <p:ext uri="{BB962C8B-B14F-4D97-AF65-F5344CB8AC3E}">
        <p14:creationId xmlns:p14="http://schemas.microsoft.com/office/powerpoint/2010/main" val="30500152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4" name="TextBox 13"/>
          <p:cNvSpPr txBox="1"/>
          <p:nvPr/>
        </p:nvSpPr>
        <p:spPr>
          <a:xfrm>
            <a:off x="2755232" y="1768642"/>
            <a:ext cx="120315" cy="369332"/>
          </a:xfrm>
          <a:prstGeom prst="rect">
            <a:avLst/>
          </a:prstGeom>
          <a:noFill/>
        </p:spPr>
        <p:txBody>
          <a:bodyPr wrap="square" rtlCol="0">
            <a:spAutoFit/>
          </a:bodyPr>
          <a:lstStyle/>
          <a:p>
            <a:endParaRPr lang="pt-BR" dirty="0"/>
          </a:p>
        </p:txBody>
      </p:sp>
      <p:sp>
        <p:nvSpPr>
          <p:cNvPr id="16" name="Rectangle 15"/>
          <p:cNvSpPr/>
          <p:nvPr/>
        </p:nvSpPr>
        <p:spPr>
          <a:xfrm>
            <a:off x="7054014" y="1030434"/>
            <a:ext cx="4185486" cy="5262979"/>
          </a:xfrm>
          <a:prstGeom prst="rect">
            <a:avLst/>
          </a:prstGeom>
        </p:spPr>
        <p:txBody>
          <a:bodyPr wrap="square">
            <a:spAutoFit/>
          </a:bodyPr>
          <a:lstStyle/>
          <a:p>
            <a:r>
              <a:rPr lang="pt-BR" sz="2800" dirty="0">
                <a:solidFill>
                  <a:schemeClr val="bg2">
                    <a:lumMod val="25000"/>
                  </a:schemeClr>
                </a:solidFill>
                <a:latin typeface="Calibri" panose="020F0502020204030204" pitchFamily="34" charset="0"/>
                <a:ea typeface="Calibri" panose="020F0502020204030204" pitchFamily="34" charset="0"/>
                <a:cs typeface="Times New Roman" panose="02020603050405020304" pitchFamily="18" charset="0"/>
              </a:rPr>
              <a:t>De um ponto de vista cristão, o nosso Criador quer que nós prosperemos em todas as coisas: físicas, emocionais, espirituais e sim, financeiras. Deuteronômio 8:18 declara “Mas, lembrem-se do Senhor, do seu Deus, pois é ele que lhes dá a capacidade de produzir riqueza” (NVI).</a:t>
            </a:r>
            <a:endParaRPr lang="pt-BR" sz="2800" dirty="0">
              <a:solidFill>
                <a:schemeClr val="bg2">
                  <a:lumMod val="25000"/>
                </a:schemeClr>
              </a:solidFill>
            </a:endParaRPr>
          </a:p>
        </p:txBody>
      </p:sp>
      <p:sp>
        <p:nvSpPr>
          <p:cNvPr id="8" name="Rectangle 7"/>
          <p:cNvSpPr/>
          <p:nvPr/>
        </p:nvSpPr>
        <p:spPr>
          <a:xfrm>
            <a:off x="1606268" y="2137974"/>
            <a:ext cx="4299231" cy="1754326"/>
          </a:xfrm>
          <a:prstGeom prst="rect">
            <a:avLst/>
          </a:prstGeom>
        </p:spPr>
        <p:txBody>
          <a:bodyPr wrap="square">
            <a:spAutoFit/>
          </a:bodyPr>
          <a:lstStyle/>
          <a:p>
            <a:r>
              <a:rPr lang="pt-BR" sz="3600" b="1" dirty="0">
                <a:solidFill>
                  <a:schemeClr val="accent1">
                    <a:lumMod val="50000"/>
                  </a:schemeClr>
                </a:solidFill>
                <a:latin typeface="Calibri" panose="020F0502020204030204" pitchFamily="34" charset="0"/>
                <a:ea typeface="Calibri" panose="020F0502020204030204" pitchFamily="34" charset="0"/>
                <a:cs typeface="Times New Roman" panose="02020603050405020304" pitchFamily="18" charset="0"/>
              </a:rPr>
              <a:t>BEM-ESTAR FINANCEIRO IMPORTA</a:t>
            </a:r>
            <a:endParaRPr lang="pt-BR" sz="3600" b="1" dirty="0">
              <a:solidFill>
                <a:schemeClr val="accent1">
                  <a:lumMod val="50000"/>
                </a:schemeClr>
              </a:solidFill>
            </a:endParaRPr>
          </a:p>
        </p:txBody>
      </p:sp>
      <p:sp>
        <p:nvSpPr>
          <p:cNvPr id="20" name="Oval 19"/>
          <p:cNvSpPr/>
          <p:nvPr/>
        </p:nvSpPr>
        <p:spPr>
          <a:xfrm>
            <a:off x="1606269" y="1171618"/>
            <a:ext cx="781690" cy="781690"/>
          </a:xfrm>
          <a:prstGeom prst="ellipse">
            <a:avLst/>
          </a:prstGeom>
          <a:solidFill>
            <a:srgbClr val="215E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2800" dirty="0"/>
              <a:t>2</a:t>
            </a:r>
          </a:p>
        </p:txBody>
      </p:sp>
    </p:spTree>
    <p:extLst>
      <p:ext uri="{BB962C8B-B14F-4D97-AF65-F5344CB8AC3E}">
        <p14:creationId xmlns:p14="http://schemas.microsoft.com/office/powerpoint/2010/main" val="15767246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4" name="TextBox 13"/>
          <p:cNvSpPr txBox="1"/>
          <p:nvPr/>
        </p:nvSpPr>
        <p:spPr>
          <a:xfrm>
            <a:off x="2755232" y="1768642"/>
            <a:ext cx="120315" cy="369332"/>
          </a:xfrm>
          <a:prstGeom prst="rect">
            <a:avLst/>
          </a:prstGeom>
          <a:noFill/>
        </p:spPr>
        <p:txBody>
          <a:bodyPr wrap="square" rtlCol="0">
            <a:spAutoFit/>
          </a:bodyPr>
          <a:lstStyle/>
          <a:p>
            <a:endParaRPr lang="pt-BR" dirty="0"/>
          </a:p>
        </p:txBody>
      </p:sp>
      <p:sp>
        <p:nvSpPr>
          <p:cNvPr id="16" name="Rectangle 15"/>
          <p:cNvSpPr/>
          <p:nvPr/>
        </p:nvSpPr>
        <p:spPr>
          <a:xfrm>
            <a:off x="7054014" y="1030434"/>
            <a:ext cx="4014036" cy="5262979"/>
          </a:xfrm>
          <a:prstGeom prst="rect">
            <a:avLst/>
          </a:prstGeom>
        </p:spPr>
        <p:txBody>
          <a:bodyPr wrap="square">
            <a:spAutoFit/>
          </a:bodyPr>
          <a:lstStyle/>
          <a:p>
            <a:r>
              <a:rPr lang="pt-BR" sz="2400" dirty="0">
                <a:solidFill>
                  <a:schemeClr val="bg2">
                    <a:lumMod val="25000"/>
                  </a:schemeClr>
                </a:solidFill>
                <a:latin typeface="Calibri" panose="020F0502020204030204" pitchFamily="34" charset="0"/>
                <a:ea typeface="Calibri" panose="020F0502020204030204" pitchFamily="34" charset="0"/>
                <a:cs typeface="Times New Roman" panose="02020603050405020304" pitchFamily="18" charset="0"/>
              </a:rPr>
              <a:t>A maior parte das organizações bem sucedidas têm uma missão. É importante que nós, como indivíduos, também definamos o nosso propósito e articulemos a nossa missão. Aqueles que vivem uma vida com propósito e missão experimentam um estado melhor de bem-estar financeiro do que indivíduos com riqueza significativa, cujo estilo de vida não está alinhado ao seu propósito.</a:t>
            </a:r>
            <a:endParaRPr lang="pt-BR" sz="2400" dirty="0">
              <a:solidFill>
                <a:schemeClr val="bg2">
                  <a:lumMod val="25000"/>
                </a:schemeClr>
              </a:solidFill>
            </a:endParaRPr>
          </a:p>
        </p:txBody>
      </p:sp>
      <p:sp>
        <p:nvSpPr>
          <p:cNvPr id="8" name="Rectangle 7"/>
          <p:cNvSpPr/>
          <p:nvPr/>
        </p:nvSpPr>
        <p:spPr>
          <a:xfrm>
            <a:off x="1606269" y="2137974"/>
            <a:ext cx="3358511" cy="1200329"/>
          </a:xfrm>
          <a:prstGeom prst="rect">
            <a:avLst/>
          </a:prstGeom>
        </p:spPr>
        <p:txBody>
          <a:bodyPr wrap="square">
            <a:spAutoFit/>
          </a:bodyPr>
          <a:lstStyle/>
          <a:p>
            <a:r>
              <a:rPr lang="pt-BR" sz="3600" b="1" dirty="0">
                <a:solidFill>
                  <a:schemeClr val="accent1">
                    <a:lumMod val="50000"/>
                  </a:schemeClr>
                </a:solidFill>
                <a:latin typeface="Calibri" panose="020F0502020204030204" pitchFamily="34" charset="0"/>
                <a:ea typeface="Calibri" panose="020F0502020204030204" pitchFamily="34" charset="0"/>
                <a:cs typeface="Times New Roman" panose="02020603050405020304" pitchFamily="18" charset="0"/>
              </a:rPr>
              <a:t>O PROPÓSITO IMPORTA</a:t>
            </a:r>
            <a:endParaRPr lang="pt-BR" sz="3600" b="1" dirty="0">
              <a:solidFill>
                <a:schemeClr val="accent1">
                  <a:lumMod val="50000"/>
                </a:schemeClr>
              </a:solidFill>
            </a:endParaRPr>
          </a:p>
        </p:txBody>
      </p:sp>
      <p:sp>
        <p:nvSpPr>
          <p:cNvPr id="20" name="Oval 19"/>
          <p:cNvSpPr/>
          <p:nvPr/>
        </p:nvSpPr>
        <p:spPr>
          <a:xfrm>
            <a:off x="1606269" y="1171618"/>
            <a:ext cx="781690" cy="781690"/>
          </a:xfrm>
          <a:prstGeom prst="ellipse">
            <a:avLst/>
          </a:prstGeom>
          <a:solidFill>
            <a:srgbClr val="215E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2800" dirty="0"/>
              <a:t>3</a:t>
            </a:r>
          </a:p>
        </p:txBody>
      </p:sp>
    </p:spTree>
    <p:extLst>
      <p:ext uri="{BB962C8B-B14F-4D97-AF65-F5344CB8AC3E}">
        <p14:creationId xmlns:p14="http://schemas.microsoft.com/office/powerpoint/2010/main" val="26147714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4" name="TextBox 13"/>
          <p:cNvSpPr txBox="1"/>
          <p:nvPr/>
        </p:nvSpPr>
        <p:spPr>
          <a:xfrm>
            <a:off x="2755232" y="1768642"/>
            <a:ext cx="120315" cy="369332"/>
          </a:xfrm>
          <a:prstGeom prst="rect">
            <a:avLst/>
          </a:prstGeom>
          <a:noFill/>
        </p:spPr>
        <p:txBody>
          <a:bodyPr wrap="square" rtlCol="0">
            <a:spAutoFit/>
          </a:bodyPr>
          <a:lstStyle/>
          <a:p>
            <a:endParaRPr lang="pt-BR" dirty="0"/>
          </a:p>
        </p:txBody>
      </p:sp>
      <p:sp>
        <p:nvSpPr>
          <p:cNvPr id="16" name="Rectangle 15"/>
          <p:cNvSpPr/>
          <p:nvPr/>
        </p:nvSpPr>
        <p:spPr>
          <a:xfrm>
            <a:off x="6777788" y="935184"/>
            <a:ext cx="4776037" cy="5229573"/>
          </a:xfrm>
          <a:prstGeom prst="rect">
            <a:avLst/>
          </a:prstGeom>
        </p:spPr>
        <p:txBody>
          <a:bodyPr wrap="square">
            <a:spAutoFit/>
          </a:bodyPr>
          <a:lstStyle/>
          <a:p>
            <a:pPr>
              <a:lnSpc>
                <a:spcPct val="107000"/>
              </a:lnSpc>
              <a:spcAft>
                <a:spcPts val="800"/>
              </a:spcAft>
            </a:pPr>
            <a:r>
              <a:rPr lang="pt-BR" sz="2400" dirty="0">
                <a:solidFill>
                  <a:schemeClr val="bg2">
                    <a:lumMod val="25000"/>
                  </a:schemeClr>
                </a:solidFill>
                <a:latin typeface="Calibri" panose="020F0502020204030204" pitchFamily="34" charset="0"/>
                <a:ea typeface="Calibri" panose="020F0502020204030204" pitchFamily="34" charset="0"/>
                <a:cs typeface="Times New Roman" panose="02020603050405020304" pitchFamily="18" charset="0"/>
              </a:rPr>
              <a:t>Como na maioria das coisas na vida, há leis universais para um bom estilo de vida. Há oito leis abrangentes, mas simples, relacionadas a um estilo de vida saudável: alimentação, exercício, água, luz solar, temperança, ar puro, descanso e confiança.  Quando nós aplicamos essas leis com sabedoria, como os tijolos do nosso estilo de vida e então estabelecemos um orçamento alinhado a essas leis, nós alcançamos um maior bem-estar financeiro.</a:t>
            </a:r>
            <a:endParaRPr lang="pt-BR" sz="2400" dirty="0">
              <a:solidFill>
                <a:schemeClr val="bg2">
                  <a:lumMod val="25000"/>
                </a:schemeClr>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8" name="Rectangle 7"/>
          <p:cNvSpPr/>
          <p:nvPr/>
        </p:nvSpPr>
        <p:spPr>
          <a:xfrm>
            <a:off x="1606269" y="2137974"/>
            <a:ext cx="3358511" cy="1200329"/>
          </a:xfrm>
          <a:prstGeom prst="rect">
            <a:avLst/>
          </a:prstGeom>
        </p:spPr>
        <p:txBody>
          <a:bodyPr wrap="square">
            <a:spAutoFit/>
          </a:bodyPr>
          <a:lstStyle/>
          <a:p>
            <a:r>
              <a:rPr lang="pt-BR" sz="3600" b="1" dirty="0">
                <a:solidFill>
                  <a:schemeClr val="accent1">
                    <a:lumMod val="50000"/>
                  </a:schemeClr>
                </a:solidFill>
                <a:latin typeface="Calibri" panose="020F0502020204030204" pitchFamily="34" charset="0"/>
                <a:ea typeface="Calibri" panose="020F0502020204030204" pitchFamily="34" charset="0"/>
                <a:cs typeface="Times New Roman" panose="02020603050405020304" pitchFamily="18" charset="0"/>
              </a:rPr>
              <a:t>O ESTILO DE VIDA IMPORTA</a:t>
            </a:r>
            <a:endParaRPr lang="pt-BR" sz="3600" b="1" dirty="0">
              <a:solidFill>
                <a:schemeClr val="accent1">
                  <a:lumMod val="50000"/>
                </a:schemeClr>
              </a:solidFill>
            </a:endParaRPr>
          </a:p>
        </p:txBody>
      </p:sp>
      <p:sp>
        <p:nvSpPr>
          <p:cNvPr id="20" name="Oval 19"/>
          <p:cNvSpPr/>
          <p:nvPr/>
        </p:nvSpPr>
        <p:spPr>
          <a:xfrm>
            <a:off x="1606269" y="1171618"/>
            <a:ext cx="781690" cy="781690"/>
          </a:xfrm>
          <a:prstGeom prst="ellipse">
            <a:avLst/>
          </a:prstGeom>
          <a:solidFill>
            <a:srgbClr val="215E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2800" dirty="0"/>
              <a:t>4</a:t>
            </a:r>
          </a:p>
        </p:txBody>
      </p:sp>
    </p:spTree>
    <p:extLst>
      <p:ext uri="{BB962C8B-B14F-4D97-AF65-F5344CB8AC3E}">
        <p14:creationId xmlns:p14="http://schemas.microsoft.com/office/powerpoint/2010/main" val="333823365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4" name="TextBox 13"/>
          <p:cNvSpPr txBox="1"/>
          <p:nvPr/>
        </p:nvSpPr>
        <p:spPr>
          <a:xfrm>
            <a:off x="2755232" y="1768642"/>
            <a:ext cx="120315" cy="369332"/>
          </a:xfrm>
          <a:prstGeom prst="rect">
            <a:avLst/>
          </a:prstGeom>
          <a:noFill/>
        </p:spPr>
        <p:txBody>
          <a:bodyPr wrap="square" rtlCol="0">
            <a:spAutoFit/>
          </a:bodyPr>
          <a:lstStyle/>
          <a:p>
            <a:endParaRPr lang="pt-BR" dirty="0"/>
          </a:p>
        </p:txBody>
      </p:sp>
      <p:sp>
        <p:nvSpPr>
          <p:cNvPr id="16" name="Rectangle 15"/>
          <p:cNvSpPr/>
          <p:nvPr/>
        </p:nvSpPr>
        <p:spPr>
          <a:xfrm>
            <a:off x="7054014" y="1030434"/>
            <a:ext cx="4261686" cy="4805162"/>
          </a:xfrm>
          <a:prstGeom prst="rect">
            <a:avLst/>
          </a:prstGeom>
        </p:spPr>
        <p:txBody>
          <a:bodyPr wrap="square">
            <a:spAutoFit/>
          </a:bodyPr>
          <a:lstStyle/>
          <a:p>
            <a:pPr>
              <a:lnSpc>
                <a:spcPct val="107000"/>
              </a:lnSpc>
              <a:spcAft>
                <a:spcPts val="800"/>
              </a:spcAft>
            </a:pPr>
            <a:r>
              <a:rPr lang="pt-BR" sz="2800" dirty="0">
                <a:solidFill>
                  <a:schemeClr val="bg2">
                    <a:lumMod val="25000"/>
                  </a:schemeClr>
                </a:solidFill>
                <a:latin typeface="Calibri" panose="020F0502020204030204" pitchFamily="34" charset="0"/>
                <a:ea typeface="Calibri" panose="020F0502020204030204" pitchFamily="34" charset="0"/>
                <a:cs typeface="Times New Roman" panose="02020603050405020304" pitchFamily="18" charset="0"/>
              </a:rPr>
              <a:t>As nossas necessidades mudam conforme nós avançamos em nossos ciclos de vida individuais.    É extremamente importante que todos nós tenhamos dinheiro e planos que satisfaçam nossas necessidades financeiras, até além do túmulo.</a:t>
            </a:r>
            <a:endParaRPr lang="pt-BR" sz="2800" dirty="0">
              <a:solidFill>
                <a:schemeClr val="bg2">
                  <a:lumMod val="25000"/>
                </a:schemeClr>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8" name="Rectangle 7"/>
          <p:cNvSpPr/>
          <p:nvPr/>
        </p:nvSpPr>
        <p:spPr>
          <a:xfrm>
            <a:off x="1606269" y="2137974"/>
            <a:ext cx="3358511" cy="1200329"/>
          </a:xfrm>
          <a:prstGeom prst="rect">
            <a:avLst/>
          </a:prstGeom>
        </p:spPr>
        <p:txBody>
          <a:bodyPr wrap="square">
            <a:spAutoFit/>
          </a:bodyPr>
          <a:lstStyle/>
          <a:p>
            <a:r>
              <a:rPr lang="pt-BR" sz="3600" b="1" dirty="0">
                <a:solidFill>
                  <a:schemeClr val="accent1">
                    <a:lumMod val="50000"/>
                  </a:schemeClr>
                </a:solidFill>
                <a:latin typeface="Calibri" panose="020F0502020204030204" pitchFamily="34" charset="0"/>
                <a:ea typeface="Calibri" panose="020F0502020204030204" pitchFamily="34" charset="0"/>
                <a:cs typeface="Times New Roman" panose="02020603050405020304" pitchFamily="18" charset="0"/>
              </a:rPr>
              <a:t>O DINHEIRO IMPORTA</a:t>
            </a:r>
            <a:endParaRPr lang="pt-BR" sz="3600" b="1" dirty="0">
              <a:solidFill>
                <a:schemeClr val="accent1">
                  <a:lumMod val="50000"/>
                </a:schemeClr>
              </a:solidFill>
            </a:endParaRPr>
          </a:p>
        </p:txBody>
      </p:sp>
      <p:sp>
        <p:nvSpPr>
          <p:cNvPr id="20" name="Oval 19"/>
          <p:cNvSpPr/>
          <p:nvPr/>
        </p:nvSpPr>
        <p:spPr>
          <a:xfrm>
            <a:off x="1606269" y="1171618"/>
            <a:ext cx="781690" cy="781690"/>
          </a:xfrm>
          <a:prstGeom prst="ellipse">
            <a:avLst/>
          </a:prstGeom>
          <a:solidFill>
            <a:srgbClr val="215E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2800" dirty="0"/>
              <a:t>5</a:t>
            </a:r>
          </a:p>
        </p:txBody>
      </p:sp>
    </p:spTree>
    <p:extLst>
      <p:ext uri="{BB962C8B-B14F-4D97-AF65-F5344CB8AC3E}">
        <p14:creationId xmlns:p14="http://schemas.microsoft.com/office/powerpoint/2010/main" val="40197751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2624</TotalTime>
  <Words>506</Words>
  <Application>Microsoft Office PowerPoint</Application>
  <PresentationFormat>Widescreen</PresentationFormat>
  <Paragraphs>30</Paragraphs>
  <Slides>12</Slides>
  <Notes>0</Notes>
  <HiddenSlides>0</HiddenSlides>
  <MMClips>0</MMClips>
  <ScaleCrop>false</ScaleCrop>
  <HeadingPairs>
    <vt:vector size="6" baseType="variant">
      <vt:variant>
        <vt:lpstr>Fontes usadas</vt:lpstr>
      </vt:variant>
      <vt:variant>
        <vt:i4>3</vt:i4>
      </vt:variant>
      <vt:variant>
        <vt:lpstr>Tema</vt:lpstr>
      </vt:variant>
      <vt:variant>
        <vt:i4>1</vt:i4>
      </vt:variant>
      <vt:variant>
        <vt:lpstr>Títulos de slides</vt:lpstr>
      </vt:variant>
      <vt:variant>
        <vt:i4>12</vt:i4>
      </vt:variant>
    </vt:vector>
  </HeadingPairs>
  <TitlesOfParts>
    <vt:vector size="16" baseType="lpstr">
      <vt:lpstr>Arial</vt:lpstr>
      <vt:lpstr>Calibri</vt:lpstr>
      <vt:lpstr>Calibri Light</vt:lpstr>
      <vt:lpstr>Office Theme</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Suzana Lima</dc:creator>
  <cp:lastModifiedBy>DSA - Juninha Barboza</cp:lastModifiedBy>
  <cp:revision>65</cp:revision>
  <dcterms:created xsi:type="dcterms:W3CDTF">2020-12-10T18:48:31Z</dcterms:created>
  <dcterms:modified xsi:type="dcterms:W3CDTF">2020-12-15T12:54:12Z</dcterms:modified>
</cp:coreProperties>
</file>