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5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088FB0-4DB9-9EBF-DC98-D6C648A360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56ED8F4-D258-88C0-2639-DF9AA7FFE0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5729840-BD73-B5C9-A66E-1A99898C1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B115C7B-E0AD-AF80-20FA-4B06BEAA1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0B9A169-BB9A-2E51-036E-42879331B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3048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E2D636-D582-880A-7380-153535863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1BB85C8-7CCF-13E0-B26A-3A01343B59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C3A75B4-837D-1664-599A-727D405B3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D227629-B314-BE76-FD2D-6E5A08319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61336A1-7412-730F-E051-89B98FD01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13390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37B27D6-EF7C-461A-5D7C-E75CC5F400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CC8F818-A0F0-8266-387A-4B40AA7CE3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700B7F0-850A-B7DC-3705-C3C259097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185748D-65A6-D43C-24C2-BA886B6B5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0B9BC02-CED4-4486-81EB-A34B3A184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29005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8A9341-4E74-3854-6DCE-1207E0910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423B27C-8201-56EF-41A4-DB6900D9F7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E327E0B-B20F-390F-02DE-8C240BF8E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0A2195A-1236-CE71-0593-CF12E19E3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C5AEBEB-6E5E-556B-BEB2-54F3CE466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9420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2F95CC-DAA4-DE2C-5A3B-103E814B8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8A0BE57-08B5-21D9-CCCF-D9721FA0D6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5CB6F46-27D3-B351-8988-418BD1A7D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73BA6AD-BFAA-74D9-0B67-9DFA51F6D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12AF07F-82A5-A26F-E442-2119D6F60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88208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E62DFD-C871-46FD-30C3-EBDDFDBA6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0E6B96F-C883-2784-6E84-8B6F4088AD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9B93E3C-F869-2F70-2962-857B50E30E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967400E-279B-887A-0FA0-3CA309C3A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17/12/2024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1FA2C85-DFA5-B65E-15D9-56F3E850E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0BAA3D8-D440-30E8-C685-F2A55C4ED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57271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71730E-21EA-B2D8-1B02-8C51C7497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C753B26-51B1-4D02-24F6-E0E322DEEB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A985587-BE9E-D37E-28A0-6D28B436FA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E1093B9-43F9-26FD-60CC-EFE44829DE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D8D3B14-1A66-92EC-EC5F-80FAAEDFC9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E6A203AD-771B-B389-C922-2EE39A039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17/12/2024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2591A7E-815C-361C-C2B6-7CBF9419C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7F4FFD8D-B81B-6386-7F41-4590D2523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2416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2CE4F7-3703-2C4A-459E-3C5A92278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E1FAB110-08E3-FF06-044B-FE56773DB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17/12/2024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9EF6EBD6-3082-1AB9-3B10-5EBDFC971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F8779BB2-A3E9-B719-5C1D-21FB316F5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5181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C345BF8-43D4-F7A7-AD8D-469AA9469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17/12/2024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126E6D09-1005-94E3-1C44-D4B7E2C12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FF6A1F8-24F2-5DD0-6175-EEE8B99BA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85809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9F8652-FD70-E12A-20EE-3452BCCB7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4B58576-D9D1-BA98-4789-A0DF950AA9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0D4897F-CB5A-EDB8-E571-928E806401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064D2DB-1100-386B-AB3F-3335132A2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17/12/2024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C35E515-3A04-1D7F-E01C-A13105D92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8D1A1A9-2553-8D9D-D835-17654336D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71596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F2BF21-41F0-BB33-1E58-009F90B94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244F3603-024C-3D3A-6C98-BF9D0CBD4C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07FE649-9738-B4FA-2FFC-2D69D52266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55E2F68-F1E0-2951-AAB5-A2506BA20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17/12/2024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4C820F2-88C5-6FA0-5907-545FDFE2F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BF7E926-43AC-4348-14C6-21673F522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39074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3061194-A5B3-9C00-365D-E2128C786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9E6D78B-C12A-51F7-2887-9027FE5312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E30EE85-7CF3-ED4F-49BD-1A4841791D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41D962-7DF7-4554-AA63-E45837D9A394}" type="datetimeFigureOut">
              <a:rPr lang="pt-BR" smtClean="0"/>
              <a:t>17/12/2024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392C8E3-797E-BA2D-1FF1-1766B9B8EF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65504C1-5C87-4A21-8FF8-A4B2FF2837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75216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6B29B94-CF3D-9814-E7B1-00CFBE0969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1111DEAC-2DE4-4D0A-90B9-FD6A977A872F}"/>
              </a:ext>
            </a:extLst>
          </p:cNvPr>
          <p:cNvSpPr txBox="1"/>
          <p:nvPr/>
        </p:nvSpPr>
        <p:spPr>
          <a:xfrm>
            <a:off x="5324762" y="2319408"/>
            <a:ext cx="5430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SERMONÁRIO MENSAL DE</a:t>
            </a:r>
            <a:endParaRPr lang="pt-BR" sz="28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348C66BB-8E69-95DB-077A-0B627A6EAE35}"/>
              </a:ext>
            </a:extLst>
          </p:cNvPr>
          <p:cNvSpPr txBox="1"/>
          <p:nvPr/>
        </p:nvSpPr>
        <p:spPr>
          <a:xfrm>
            <a:off x="8418944" y="3841702"/>
            <a:ext cx="4276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2025</a:t>
            </a: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E10C0FDF-D8EF-E28F-4044-3D111EE98B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7779" y="2781073"/>
            <a:ext cx="5823530" cy="1060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8718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7E631-185A-F714-4876-7D8F56CE32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>
            <a:extLst>
              <a:ext uri="{FF2B5EF4-FFF2-40B4-BE49-F238E27FC236}">
                <a16:creationId xmlns:a16="http://schemas.microsoft.com/office/drawing/2014/main" id="{792E9FBE-BA9E-EF6D-037E-05AFEE7A27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387600" y="-198122"/>
            <a:ext cx="9368852" cy="7254243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647B4385-753B-98B2-08D5-4A88B2BB0F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8E30AFF1-82D4-3B47-F47C-3D4C7511B186}"/>
              </a:ext>
            </a:extLst>
          </p:cNvPr>
          <p:cNvSpPr txBox="1"/>
          <p:nvPr/>
        </p:nvSpPr>
        <p:spPr>
          <a:xfrm>
            <a:off x="8932717" y="1628124"/>
            <a:ext cx="19396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Título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44F1DA59-37A2-9E9A-6DF9-3C22A5D283FE}"/>
              </a:ext>
            </a:extLst>
          </p:cNvPr>
          <p:cNvSpPr txBox="1"/>
          <p:nvPr/>
        </p:nvSpPr>
        <p:spPr>
          <a:xfrm>
            <a:off x="6400799" y="2453397"/>
            <a:ext cx="447155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en-US" sz="2800" b="1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Lorem Ipsum</a:t>
            </a:r>
            <a:r>
              <a:rPr lang="en-US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 is simply dummy text of the printing and typesetting industry. Lorem Ipsum has been the industry's standard dummy text ever since the 1500s.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9659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C335D-7CE7-9D75-DBCC-51F589E38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4B421E24-6FC8-D321-5AFF-2B470FA700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319063CA-0408-2F61-963C-F809E939CF6F}"/>
              </a:ext>
            </a:extLst>
          </p:cNvPr>
          <p:cNvSpPr txBox="1"/>
          <p:nvPr/>
        </p:nvSpPr>
        <p:spPr>
          <a:xfrm>
            <a:off x="5126181" y="4168124"/>
            <a:ext cx="1939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(Citação)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CAF43F12-00BC-8292-E239-96A8C78C3695}"/>
              </a:ext>
            </a:extLst>
          </p:cNvPr>
          <p:cNvSpPr txBox="1"/>
          <p:nvPr/>
        </p:nvSpPr>
        <p:spPr>
          <a:xfrm>
            <a:off x="2214418" y="2083942"/>
            <a:ext cx="77631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en-US" sz="2000" b="1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Lorem Ipsum</a:t>
            </a:r>
            <a:r>
              <a:rPr lang="en-US" sz="20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</a:t>
            </a:r>
            <a:endParaRPr lang="pt-BR" sz="20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D20F9604-0422-829E-9EA9-63E09D53DA24}"/>
              </a:ext>
            </a:extLst>
          </p:cNvPr>
          <p:cNvSpPr txBox="1"/>
          <p:nvPr/>
        </p:nvSpPr>
        <p:spPr>
          <a:xfrm>
            <a:off x="785091" y="1200733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“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C3C87AC7-8454-B7A9-F1CA-3391AD003CA6}"/>
              </a:ext>
            </a:extLst>
          </p:cNvPr>
          <p:cNvSpPr txBox="1"/>
          <p:nvPr/>
        </p:nvSpPr>
        <p:spPr>
          <a:xfrm>
            <a:off x="9423398" y="3213138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92997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66F4AE-C56D-4B56-E109-CA0A6735D7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m 15">
            <a:extLst>
              <a:ext uri="{FF2B5EF4-FFF2-40B4-BE49-F238E27FC236}">
                <a16:creationId xmlns:a16="http://schemas.microsoft.com/office/drawing/2014/main" id="{243FAA7C-F125-954F-2A46-5AE760C6A1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528" y="-530860"/>
            <a:ext cx="9632950" cy="7706360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783DEE91-5A57-8882-4937-ED6399E2E8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E400EF3E-04EB-374E-BAC0-D18E5F00DEE2}"/>
              </a:ext>
            </a:extLst>
          </p:cNvPr>
          <p:cNvSpPr txBox="1"/>
          <p:nvPr/>
        </p:nvSpPr>
        <p:spPr>
          <a:xfrm>
            <a:off x="1052945" y="1628124"/>
            <a:ext cx="19396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Título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6B292996-F67E-8D52-2675-CB1D6E55BE98}"/>
              </a:ext>
            </a:extLst>
          </p:cNvPr>
          <p:cNvSpPr txBox="1"/>
          <p:nvPr/>
        </p:nvSpPr>
        <p:spPr>
          <a:xfrm>
            <a:off x="1052945" y="2453397"/>
            <a:ext cx="470015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en-US" sz="2800" b="1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Lorem Ipsum</a:t>
            </a:r>
            <a:r>
              <a:rPr lang="en-US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 is simply dummy text of the printing and typesetting industry. Lorem Ipsum has been the industry's standard dummy text ever since the 1500s.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87551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F3A162-04B8-26DF-09FD-937B361E8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127DCD68-7285-4959-F6BC-B61B9596FD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073" y="-135468"/>
            <a:ext cx="10693400" cy="7128933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B5569801-8BAB-D3D7-9AAB-A9F90FD465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F4D6F7B5-C900-9502-AC6C-759843089A8F}"/>
              </a:ext>
            </a:extLst>
          </p:cNvPr>
          <p:cNvSpPr txBox="1"/>
          <p:nvPr/>
        </p:nvSpPr>
        <p:spPr>
          <a:xfrm>
            <a:off x="1052945" y="1628124"/>
            <a:ext cx="19396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Título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F4C63860-31F2-F7AB-66CE-B862179EC46F}"/>
              </a:ext>
            </a:extLst>
          </p:cNvPr>
          <p:cNvSpPr txBox="1"/>
          <p:nvPr/>
        </p:nvSpPr>
        <p:spPr>
          <a:xfrm>
            <a:off x="1052945" y="2453397"/>
            <a:ext cx="485255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en-US" sz="2800" b="1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Lorem Ipsum</a:t>
            </a:r>
            <a:r>
              <a:rPr lang="en-US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 is simply dummy text of the printing and typesetting industry. Lorem Ipsum has been the industry's standard dummy text ever since the 1500s.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4166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005EB-6B0A-EDC6-8FD5-515A09E59C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442ABA8-7D43-BF3F-DF08-A1543B0912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9200" y="0"/>
            <a:ext cx="10287000" cy="685800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AF18E83F-093F-F57D-D562-E1A41988CB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0"/>
            <a:ext cx="12191998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A53E89F2-BEE0-EF95-6148-62BF12C60A21}"/>
              </a:ext>
            </a:extLst>
          </p:cNvPr>
          <p:cNvSpPr txBox="1"/>
          <p:nvPr/>
        </p:nvSpPr>
        <p:spPr>
          <a:xfrm>
            <a:off x="8932717" y="1628124"/>
            <a:ext cx="19396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Título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0547BA6D-41B7-8FCB-3A8D-5F2461CBFD77}"/>
              </a:ext>
            </a:extLst>
          </p:cNvPr>
          <p:cNvSpPr txBox="1"/>
          <p:nvPr/>
        </p:nvSpPr>
        <p:spPr>
          <a:xfrm>
            <a:off x="6400799" y="2453397"/>
            <a:ext cx="447155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en-US" sz="2800" b="1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Lorem Ipsum</a:t>
            </a:r>
            <a:r>
              <a:rPr lang="en-US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 is simply dummy text of the printing and typesetting industry. Lorem Ipsum has been the industry's standard dummy text ever since the 1500s.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26925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F6A20B-CA3C-BAC8-710F-4F3B254D62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A1B2F683-1B21-52E1-989B-AB0FF6A40E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20370" y="-1"/>
            <a:ext cx="10273339" cy="685800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1B6615E5-EF91-26E8-6DB2-173086DAA5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0"/>
            <a:ext cx="12191998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A07500BF-9DAA-EADF-C1D4-C7F2DEA2CF54}"/>
              </a:ext>
            </a:extLst>
          </p:cNvPr>
          <p:cNvSpPr txBox="1"/>
          <p:nvPr/>
        </p:nvSpPr>
        <p:spPr>
          <a:xfrm>
            <a:off x="8932717" y="1628124"/>
            <a:ext cx="19396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Título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79D8D0CF-3F11-68CB-0C5D-9E32F3FC27F3}"/>
              </a:ext>
            </a:extLst>
          </p:cNvPr>
          <p:cNvSpPr txBox="1"/>
          <p:nvPr/>
        </p:nvSpPr>
        <p:spPr>
          <a:xfrm>
            <a:off x="6400799" y="2453397"/>
            <a:ext cx="447155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en-US" sz="2800" b="1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Lorem Ipsum</a:t>
            </a:r>
            <a:r>
              <a:rPr lang="en-US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 is simply dummy text of the printing and typesetting industry. Lorem Ipsum has been the industry's standard dummy text ever since the 1500s.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60891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BC2CA7-4F09-EB31-F34E-4616EC99FD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C323AA23-D991-D274-006C-92B1B035BA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66DC45F1-6B6E-F227-6665-6059501FC2B2}"/>
              </a:ext>
            </a:extLst>
          </p:cNvPr>
          <p:cNvSpPr txBox="1"/>
          <p:nvPr/>
        </p:nvSpPr>
        <p:spPr>
          <a:xfrm>
            <a:off x="3145559" y="4516731"/>
            <a:ext cx="59008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en-US" sz="2000" b="1" i="0" dirty="0">
                <a:solidFill>
                  <a:schemeClr val="bg1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Lorem Ipsum</a:t>
            </a:r>
            <a:r>
              <a:rPr lang="en-US" sz="2000" b="0" i="0" dirty="0">
                <a:solidFill>
                  <a:schemeClr val="bg1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 is simply dummy text of the printing and typesetting industry. </a:t>
            </a:r>
            <a:endParaRPr lang="pt-BR" sz="20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C86B22DF-440D-B6DA-955D-E8FA4A77CC28}"/>
              </a:ext>
            </a:extLst>
          </p:cNvPr>
          <p:cNvSpPr txBox="1"/>
          <p:nvPr/>
        </p:nvSpPr>
        <p:spPr>
          <a:xfrm>
            <a:off x="2694997" y="1469743"/>
            <a:ext cx="680200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9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Título</a:t>
            </a:r>
          </a:p>
          <a:p>
            <a:pPr algn="ctr"/>
            <a:r>
              <a:rPr lang="pt-BR" sz="9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Principal</a:t>
            </a:r>
            <a:endParaRPr lang="pt-BR" sz="13800" dirty="0">
              <a:solidFill>
                <a:schemeClr val="bg1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3111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403E27-1374-F36B-804B-1F7440C69A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710922ED-AF15-4828-0776-A8DE10ED5F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F10FE44D-81E6-8259-B0BA-76DC766E3D47}"/>
              </a:ext>
            </a:extLst>
          </p:cNvPr>
          <p:cNvSpPr txBox="1"/>
          <p:nvPr/>
        </p:nvSpPr>
        <p:spPr>
          <a:xfrm>
            <a:off x="3145559" y="4516731"/>
            <a:ext cx="59008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en-US" sz="2000" b="1" i="0" dirty="0">
                <a:solidFill>
                  <a:schemeClr val="bg1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Lorem Ipsum</a:t>
            </a:r>
            <a:r>
              <a:rPr lang="en-US" sz="2000" b="0" i="0" dirty="0">
                <a:solidFill>
                  <a:schemeClr val="bg1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 is simply dummy text of the printing and typesetting industry. </a:t>
            </a:r>
            <a:endParaRPr lang="pt-BR" sz="20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0B89EE73-6F68-8A84-2CA4-4A50FCA954B7}"/>
              </a:ext>
            </a:extLst>
          </p:cNvPr>
          <p:cNvSpPr txBox="1"/>
          <p:nvPr/>
        </p:nvSpPr>
        <p:spPr>
          <a:xfrm>
            <a:off x="2694997" y="1469743"/>
            <a:ext cx="680200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9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Título</a:t>
            </a:r>
          </a:p>
          <a:p>
            <a:pPr algn="ctr"/>
            <a:r>
              <a:rPr lang="pt-BR" sz="9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Principal</a:t>
            </a:r>
            <a:endParaRPr lang="pt-BR" sz="13800" dirty="0">
              <a:solidFill>
                <a:schemeClr val="bg1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85040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D380BA-9785-0E41-3184-E8073C2D81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B5B7AD86-5598-2747-A36B-DA76862E9E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36800" y="-508000"/>
            <a:ext cx="11049000" cy="7366000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A19155AE-72DC-C61E-6C5B-C550D48557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D8AB096F-48DB-A538-97B8-E1B6AD32C8F7}"/>
              </a:ext>
            </a:extLst>
          </p:cNvPr>
          <p:cNvSpPr txBox="1"/>
          <p:nvPr/>
        </p:nvSpPr>
        <p:spPr>
          <a:xfrm>
            <a:off x="1548245" y="1628124"/>
            <a:ext cx="19396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Título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6B2040D7-3258-B7D3-8D38-C130C53E9267}"/>
              </a:ext>
            </a:extLst>
          </p:cNvPr>
          <p:cNvSpPr txBox="1"/>
          <p:nvPr/>
        </p:nvSpPr>
        <p:spPr>
          <a:xfrm>
            <a:off x="1548245" y="2453397"/>
            <a:ext cx="483985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en-US" sz="2800" b="1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Lorem Ipsum</a:t>
            </a:r>
            <a:r>
              <a:rPr lang="en-US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 is simply dummy text of the printing and typesetting industry. Lorem Ipsum has been the industry's standard dummy text ever since the 1500s.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884710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273</Words>
  <Application>Microsoft Office PowerPoint</Application>
  <PresentationFormat>Widescreen</PresentationFormat>
  <Paragraphs>24</Paragraphs>
  <Slides>10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10</vt:i4>
      </vt:variant>
    </vt:vector>
  </HeadingPairs>
  <TitlesOfParts>
    <vt:vector size="18" baseType="lpstr">
      <vt:lpstr>Arial</vt:lpstr>
      <vt:lpstr>Calibri</vt:lpstr>
      <vt:lpstr>Calibri Light</vt:lpstr>
      <vt:lpstr>Roboto</vt:lpstr>
      <vt:lpstr>Roboto Black</vt:lpstr>
      <vt:lpstr>Roboto Light</vt:lpstr>
      <vt:lpstr>Roboto Medium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Felipe</dc:creator>
  <cp:lastModifiedBy>Felipe</cp:lastModifiedBy>
  <cp:revision>22</cp:revision>
  <dcterms:created xsi:type="dcterms:W3CDTF">2024-12-17T16:41:17Z</dcterms:created>
  <dcterms:modified xsi:type="dcterms:W3CDTF">2024-12-17T18:49:18Z</dcterms:modified>
</cp:coreProperties>
</file>