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58" r:id="rId7"/>
    <p:sldId id="268" r:id="rId8"/>
    <p:sldId id="257" r:id="rId9"/>
    <p:sldId id="263" r:id="rId10"/>
    <p:sldId id="259" r:id="rId11"/>
    <p:sldId id="270" r:id="rId12"/>
    <p:sldId id="267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12D33B-D810-4283-8899-16FDDB145881}" v="8" dt="2025-04-24T13:31:35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30/04/2025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7EB56-D198-A645-4357-D920B5B75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B41FDD4-5156-544A-68BE-E145ADCD8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13C21D-5BF2-20FF-7942-8E1BD9EA5734}"/>
              </a:ext>
            </a:extLst>
          </p:cNvPr>
          <p:cNvSpPr txBox="1"/>
          <p:nvPr/>
        </p:nvSpPr>
        <p:spPr>
          <a:xfrm>
            <a:off x="3145558" y="4911285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João 4:28-30; 39-42</a:t>
            </a:r>
            <a:endParaRPr lang="pt-BR" sz="20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8C7B68-665A-176C-4725-30007BC5E53C}"/>
              </a:ext>
            </a:extLst>
          </p:cNvPr>
          <p:cNvSpPr txBox="1"/>
          <p:nvPr/>
        </p:nvSpPr>
        <p:spPr>
          <a:xfrm>
            <a:off x="1014412" y="2041243"/>
            <a:ext cx="10163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DANDO TESTEMUNHO DE UM SALVADOR PESSOAL</a:t>
            </a:r>
            <a:endParaRPr lang="pt-BR" sz="8000" noProof="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tidão de pessoas&#10;&#10;O conteúdo gerado por IA pode estar incorreto.">
            <a:extLst>
              <a:ext uri="{FF2B5EF4-FFF2-40B4-BE49-F238E27FC236}">
                <a16:creationId xmlns:a16="http://schemas.microsoft.com/office/drawing/2014/main" id="{1D3DB35E-7032-BDF8-19F0-08041D8FC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-2309813"/>
            <a:ext cx="7053695" cy="105805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3DEE91-5A57-8882-4937-ED6399E2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1014845" y="2951946"/>
            <a:ext cx="4700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Você já se sentiu sozinho no meio de uma multidão?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C37A7-8EC4-DE18-07BA-7A0E40399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Gado em pasto na montanha&#10;&#10;O conteúdo gerado por IA pode estar incorreto.">
            <a:extLst>
              <a:ext uri="{FF2B5EF4-FFF2-40B4-BE49-F238E27FC236}">
                <a16:creationId xmlns:a16="http://schemas.microsoft.com/office/drawing/2014/main" id="{4D72F1C0-219B-5AF0-3EBC-1274ECF6C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2470" y="-261284"/>
            <a:ext cx="13105006" cy="738056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7563436-E2CC-22DB-770E-C3AB0C35C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B3D42CB-BF29-3B93-2EBA-DAC881E044EC}"/>
              </a:ext>
            </a:extLst>
          </p:cNvPr>
          <p:cNvSpPr txBox="1"/>
          <p:nvPr/>
        </p:nvSpPr>
        <p:spPr>
          <a:xfrm>
            <a:off x="5553776" y="1443840"/>
            <a:ext cx="61078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amor de Jesus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não é apenas para “o mundo”, mas para cada indivíduo. A beleza da parábola da ovelha perdida é o número de ovelhas que se perderam (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Lc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15:4) – uma. Apenas uma. E o Bom Pastor foi atrás dessa ovelha perdida até encontrá-la. Assim é o amor de Jesus.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867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343285-A1A7-B1BB-9761-3A0B426DF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4215678" y="5459906"/>
            <a:ext cx="3760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noProof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(Parábolas de Jesus, p. 119)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1784266"/>
            <a:ext cx="7763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400" b="0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O Senhor deseja que Sua Palavra de misericórdia seja levada a toda pessoa. Isso deve ocorrer principalmente pelo serviço pessoal. Era o método de Cristo. Sua obra consistia grandemente em entrevistas pessoais. Tinha fiel consideração pelo auditório de uma só pessoa. Por esse único ouvinte, a mensagem, muitas vezes, era proclamada a milhares”.</a:t>
            </a:r>
            <a:endParaRPr lang="pt-BR" sz="2400" noProof="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>
            <a:off x="9423398" y="3213138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0922ED-AF15-4828-0776-A8DE10ED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0FE44D-81E6-8259-B0BA-76DC766E3D47}"/>
              </a:ext>
            </a:extLst>
          </p:cNvPr>
          <p:cNvSpPr txBox="1"/>
          <p:nvPr/>
        </p:nvSpPr>
        <p:spPr>
          <a:xfrm>
            <a:off x="1425142" y="1874727"/>
            <a:ext cx="93417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A vida cristã se 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apóia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nos pilares 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gêmeos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da </a:t>
            </a:r>
            <a:r>
              <a:rPr lang="pt-BR" sz="2800" b="1" noProof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descoberta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e da </a:t>
            </a:r>
            <a:r>
              <a:rPr lang="pt-BR" sz="2800" b="1" noProof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comunicaça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̃ o. Nenhum descobrimento é completo até que nossos 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coraço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̃ es se encham do desejo de compartilhá-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lo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, e 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não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podemos comunicar a Cristo a outros até que o temos descoberto para 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nós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mesmos. Os dois grandes passos da vida cristã 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são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, em primeiro lugar, </a:t>
            </a:r>
            <a:r>
              <a:rPr lang="pt-BR" sz="2800" b="1" noProof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encontrar,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e em segundo, </a:t>
            </a:r>
            <a:r>
              <a:rPr lang="pt-BR" sz="2800" b="1" noProof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dizer.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0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ão segurando pedaço de bolo&#10;&#10;O conteúdo gerado por IA pode estar incorreto.">
            <a:extLst>
              <a:ext uri="{FF2B5EF4-FFF2-40B4-BE49-F238E27FC236}">
                <a16:creationId xmlns:a16="http://schemas.microsoft.com/office/drawing/2014/main" id="{F2DE37D5-3CC2-3632-D638-2B8ADE29A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676" y="0"/>
            <a:ext cx="10290049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419849" y="824622"/>
            <a:ext cx="49911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noProof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imagem da colheita usada por Jesus nos apresenta uma estratégia bíblica a ser seguida em nossos esforços pessoais para fazer discípulos: o processo de crescimento.</a:t>
            </a: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04BFF-6B58-35BD-B37B-74FB7AE8A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49EC930-E72F-2374-AEF9-882E5408F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393D845-FF56-874F-7287-3D265CBA0F8E}"/>
              </a:ext>
            </a:extLst>
          </p:cNvPr>
          <p:cNvSpPr txBox="1"/>
          <p:nvPr/>
        </p:nvSpPr>
        <p:spPr>
          <a:xfrm>
            <a:off x="1425142" y="1302776"/>
            <a:ext cx="9341716" cy="4252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Nosso amor por Deus e pelos outros é apenas um reflexo do amor que Ele tem por nós. “Nós amamos porque Ele nos amou primeiro” (1Jo 4:19). </a:t>
            </a:r>
          </a:p>
          <a:p>
            <a:pPr algn="ctr">
              <a:spcAft>
                <a:spcPts val="1125"/>
              </a:spcAft>
            </a:pP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>
              <a:spcAft>
                <a:spcPts val="1125"/>
              </a:spcAft>
            </a:pPr>
            <a:r>
              <a:rPr lang="pt-BR" sz="2800" noProof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azer discípulos envolve se aproximar das pessoas, notá-las, ouvi-las e ter um interesse pessoal nelas. Trata-se de mostrar o nosso amor por meio desse trabalho pessoal e, em seguida, contar para eles sobre as boas novas de um Salvador pessoal.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57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97D9F-24F0-6BF6-2DAC-517CCF62E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0A900EA-0BF1-A678-9A95-E4AFA9DF8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3F0821A-A118-68E1-3BBA-B9D786DD573C}"/>
              </a:ext>
            </a:extLst>
          </p:cNvPr>
          <p:cNvSpPr txBox="1"/>
          <p:nvPr/>
        </p:nvSpPr>
        <p:spPr>
          <a:xfrm>
            <a:off x="1425142" y="1012954"/>
            <a:ext cx="93417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noProof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evangelização cristã efetiva começa em realidade quando podemos dizer: “Sei o que Cristo fez por mim”, e quando passamos a dizer: “Provem e vejam o que pode fazer por vocês”. Não serve de muito dizer 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às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pessoas que Cristo lhes trará alegria, paz e poder, se nossas próprias vidas estiverem tristes pelo descontentamento e a 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insatisfação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, ansiosas e preocupadas, frustradas e vencidas. Para que possamos atrair homens a Cristo nossas vidas devem ser tais que em realidade tenha algum sentido dizer: “Vejam o que Jesus Cristo fez comigo”.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2157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871D3879-DFE7-44EF-8604-C5FE8591A8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443</Words>
  <Application>Microsoft Office PowerPoint</Application>
  <PresentationFormat>Panorámica</PresentationFormat>
  <Paragraphs>16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2025-04-30T12:23:27Z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