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256" r:id="rId5"/>
    <p:sldId id="262" r:id="rId6"/>
    <p:sldId id="257" r:id="rId7"/>
    <p:sldId id="261" r:id="rId8"/>
    <p:sldId id="258" r:id="rId9"/>
    <p:sldId id="266" r:id="rId10"/>
    <p:sldId id="269" r:id="rId11"/>
    <p:sldId id="259" r:id="rId12"/>
    <p:sldId id="260" r:id="rId13"/>
    <p:sldId id="270" r:id="rId14"/>
    <p:sldId id="265" r:id="rId15"/>
    <p:sldId id="272" r:id="rId16"/>
    <p:sldId id="273" r:id="rId17"/>
    <p:sldId id="267" r:id="rId1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1812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BA74D3-557A-435C-9E55-8F785B657E30}" type="datetimeFigureOut">
              <a:rPr lang="es-AR" smtClean="0"/>
              <a:t>6/2/2025</a:t>
            </a:fld>
            <a:endParaRPr lang="es-A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s-A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155C04-F125-42A2-B5D9-B0B19DDBFDA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81033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55C04-F125-42A2-B5D9-B0B19DDBFDA3}" type="slidenum">
              <a:rPr lang="es-AR" smtClean="0"/>
              <a:t>11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69216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44566-7742-4814-17B2-FE70A03CA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2294191-7151-486B-7709-A1D7FAE975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F0FA680-E66A-25BC-694B-67C1B80A21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7666E6B-AC53-32B2-4B38-8CA8D84463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55C04-F125-42A2-B5D9-B0B19DDBFDA3}" type="slidenum">
              <a:rPr lang="es-AR" smtClean="0"/>
              <a:t>13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95633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088FB0-4DB9-9EBF-DC98-D6C648A36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56ED8F4-D258-88C0-2639-DF9AA7FFE0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5729840-BD73-B5C9-A66E-1A99898C1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05/02/2025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B115C7B-E0AD-AF80-20FA-4B06BEAA1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B9A169-BB9A-2E51-036E-42879331B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3048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E2D636-D582-880A-7380-153535863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1BB85C8-7CCF-13E0-B26A-3A01343B59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C3A75B4-837D-1664-599A-727D405B3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05/02/2025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D227629-B314-BE76-FD2D-6E5A08319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1336A1-7412-730F-E051-89B98FD01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3390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37B27D6-EF7C-461A-5D7C-E75CC5F400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CC8F818-A0F0-8266-387A-4B40AA7CE3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700B7F0-850A-B7DC-3705-C3C259097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05/02/2025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185748D-65A6-D43C-24C2-BA886B6B5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0B9BC02-CED4-4486-81EB-A34B3A184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9005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8A9341-4E74-3854-6DCE-1207E0910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23B27C-8201-56EF-41A4-DB6900D9F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E327E0B-B20F-390F-02DE-8C240BF8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05/02/2025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0A2195A-1236-CE71-0593-CF12E19E3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C5AEBEB-6E5E-556B-BEB2-54F3CE466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9420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2F95CC-DAA4-DE2C-5A3B-103E814B8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8A0BE57-08B5-21D9-CCCF-D9721FA0D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5CB6F46-27D3-B351-8988-418BD1A7D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05/02/2025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3BA6AD-BFAA-74D9-0B67-9DFA51F6D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12AF07F-82A5-A26F-E442-2119D6F60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8208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E62DFD-C871-46FD-30C3-EBDDFDBA6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0E6B96F-C883-2784-6E84-8B6F4088AD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9B93E3C-F869-2F70-2962-857B50E30E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967400E-279B-887A-0FA0-3CA309C3A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05/02/2025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1FA2C85-DFA5-B65E-15D9-56F3E850E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0BAA3D8-D440-30E8-C685-F2A55C4ED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7271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71730E-21EA-B2D8-1B02-8C51C7497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C753B26-51B1-4D02-24F6-E0E322DEE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A985587-BE9E-D37E-28A0-6D28B436FA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E1093B9-43F9-26FD-60CC-EFE44829DE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D8D3B14-1A66-92EC-EC5F-80FAAEDFC9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6A203AD-771B-B389-C922-2EE39A039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05/02/2025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2591A7E-815C-361C-C2B6-7CBF9419C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F4FFD8D-B81B-6386-7F41-4590D2523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2416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2CE4F7-3703-2C4A-459E-3C5A92278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1FAB110-08E3-FF06-044B-FE56773DB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05/02/2025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EF6EBD6-3082-1AB9-3B10-5EBDFC971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8779BB2-A3E9-B719-5C1D-21FB316F5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5181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C345BF8-43D4-F7A7-AD8D-469AA9469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05/02/2025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26E6D09-1005-94E3-1C44-D4B7E2C1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FF6A1F8-24F2-5DD0-6175-EEE8B99BA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5809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9F8652-FD70-E12A-20EE-3452BCCB7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B58576-D9D1-BA98-4789-A0DF950AA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0D4897F-CB5A-EDB8-E571-928E806401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064D2DB-1100-386B-AB3F-3335132A2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05/02/2025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C35E515-3A04-1D7F-E01C-A13105D92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8D1A1A9-2553-8D9D-D835-17654336D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1596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F2BF21-41F0-BB33-1E58-009F90B94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44F3603-024C-3D3A-6C98-BF9D0CBD4C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7FE649-9738-B4FA-2FFC-2D69D5226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55E2F68-F1E0-2951-AAB5-A2506BA20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05/02/2025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4C820F2-88C5-6FA0-5907-545FDFE2F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BF7E926-43AC-4348-14C6-21673F522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9074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3061194-A5B3-9C00-365D-E2128C786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9E6D78B-C12A-51F7-2887-9027FE531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E30EE85-7CF3-ED4F-49BD-1A4841791D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1D962-7DF7-4554-AA63-E45837D9A394}" type="datetimeFigureOut">
              <a:rPr lang="pt-BR" smtClean="0"/>
              <a:t>05/02/2025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392C8E3-797E-BA2D-1FF1-1766B9B8E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65504C1-5C87-4A21-8FF8-A4B2FF2837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521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6B29B94-CF3D-9814-E7B1-00CFBE096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111DEAC-2DE4-4D0A-90B9-FD6A977A872F}"/>
              </a:ext>
            </a:extLst>
          </p:cNvPr>
          <p:cNvSpPr txBox="1"/>
          <p:nvPr/>
        </p:nvSpPr>
        <p:spPr>
          <a:xfrm>
            <a:off x="5324762" y="2319408"/>
            <a:ext cx="5430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SERMONÁRIO MENSAL DE</a:t>
            </a:r>
            <a:endParaRPr lang="pt-BR" sz="28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48C66BB-8E69-95DB-077A-0B627A6EAE35}"/>
              </a:ext>
            </a:extLst>
          </p:cNvPr>
          <p:cNvSpPr txBox="1"/>
          <p:nvPr/>
        </p:nvSpPr>
        <p:spPr>
          <a:xfrm>
            <a:off x="8418944" y="3841702"/>
            <a:ext cx="427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2025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E10C0FDF-D8EF-E28F-4044-3D111EE98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779" y="2781073"/>
            <a:ext cx="5823530" cy="106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871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A5040-A2C1-F148-75FA-4462BF756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ao ar livre, animal, campo, grama&#10;&#10;O conteúdo gerado por IA pode estar incorreto.">
            <a:extLst>
              <a:ext uri="{FF2B5EF4-FFF2-40B4-BE49-F238E27FC236}">
                <a16:creationId xmlns:a16="http://schemas.microsoft.com/office/drawing/2014/main" id="{0EAA1933-B633-FAD5-1700-E7B3AD67A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2785" y="0"/>
            <a:ext cx="10278970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F77ED139-B25A-034D-6819-B2C78142E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7299D28-E065-AD9A-C877-23EEC7998ACE}"/>
              </a:ext>
            </a:extLst>
          </p:cNvPr>
          <p:cNvSpPr txBox="1"/>
          <p:nvPr/>
        </p:nvSpPr>
        <p:spPr>
          <a:xfrm>
            <a:off x="6476999" y="2136338"/>
            <a:ext cx="520700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ENVOLVER-SE NA OBRA MISSIONÁRIA</a:t>
            </a:r>
          </a:p>
        </p:txBody>
      </p:sp>
    </p:spTree>
    <p:extLst>
      <p:ext uri="{BB962C8B-B14F-4D97-AF65-F5344CB8AC3E}">
        <p14:creationId xmlns:p14="http://schemas.microsoft.com/office/powerpoint/2010/main" val="22318154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7E631-185A-F714-4876-7D8F56CE3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Mulher falando no celular&#10;&#10;O conteúdo gerado por IA pode estar incorreto.">
            <a:extLst>
              <a:ext uri="{FF2B5EF4-FFF2-40B4-BE49-F238E27FC236}">
                <a16:creationId xmlns:a16="http://schemas.microsoft.com/office/drawing/2014/main" id="{AEADA81B-76C0-4C42-1EBC-9D549D2FCA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64145" cy="70739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47B4385-753B-98B2-08D5-4A88B2BB0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E30AFF1-82D4-3B47-F47C-3D4C7511B186}"/>
              </a:ext>
            </a:extLst>
          </p:cNvPr>
          <p:cNvSpPr txBox="1"/>
          <p:nvPr/>
        </p:nvSpPr>
        <p:spPr>
          <a:xfrm>
            <a:off x="5511800" y="2551836"/>
            <a:ext cx="599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5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COMUNICAÇÃO REGULAR</a:t>
            </a:r>
          </a:p>
        </p:txBody>
      </p:sp>
    </p:spTree>
    <p:extLst>
      <p:ext uri="{BB962C8B-B14F-4D97-AF65-F5344CB8AC3E}">
        <p14:creationId xmlns:p14="http://schemas.microsoft.com/office/powerpoint/2010/main" val="1519659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7A459-7D50-FFA9-4A08-DC1B2C43F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Menino sentado no chão&#10;&#10;O conteúdo gerado por IA pode estar incorreto.">
            <a:extLst>
              <a:ext uri="{FF2B5EF4-FFF2-40B4-BE49-F238E27FC236}">
                <a16:creationId xmlns:a16="http://schemas.microsoft.com/office/drawing/2014/main" id="{6129F285-11F4-F6AD-43D1-263FB9E59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676" y="-4"/>
            <a:ext cx="10281980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8287A96-687E-2E13-57C7-0ACE2A3B1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3609B59-37AB-7F22-B5C7-65E02F397F9B}"/>
              </a:ext>
            </a:extLst>
          </p:cNvPr>
          <p:cNvSpPr txBox="1"/>
          <p:nvPr/>
        </p:nvSpPr>
        <p:spPr>
          <a:xfrm>
            <a:off x="888998" y="2136334"/>
            <a:ext cx="520700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PRATIQUE A ESCUTA ATIVA E A EMPATIA</a:t>
            </a:r>
          </a:p>
        </p:txBody>
      </p:sp>
    </p:spTree>
    <p:extLst>
      <p:ext uri="{BB962C8B-B14F-4D97-AF65-F5344CB8AC3E}">
        <p14:creationId xmlns:p14="http://schemas.microsoft.com/office/powerpoint/2010/main" val="488632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066B4-BECA-4B21-D3E3-261111D96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pessoa, jovem, olhando, celular&#10;&#10;O conteúdo gerado por IA pode estar incorreto.">
            <a:extLst>
              <a:ext uri="{FF2B5EF4-FFF2-40B4-BE49-F238E27FC236}">
                <a16:creationId xmlns:a16="http://schemas.microsoft.com/office/drawing/2014/main" id="{BCF79AF5-C927-2668-8F0C-13136EFE06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9600" y="-1"/>
            <a:ext cx="12192000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378666C-B776-6D0A-B8CD-04AAA7AFC4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BCB034A9-86C9-E73F-0DE2-0D7570762DD9}"/>
              </a:ext>
            </a:extLst>
          </p:cNvPr>
          <p:cNvSpPr txBox="1"/>
          <p:nvPr/>
        </p:nvSpPr>
        <p:spPr>
          <a:xfrm>
            <a:off x="6727252" y="2650003"/>
            <a:ext cx="43953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5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PRATIQUE O PERDÃO</a:t>
            </a:r>
          </a:p>
        </p:txBody>
      </p:sp>
    </p:spTree>
    <p:extLst>
      <p:ext uri="{BB962C8B-B14F-4D97-AF65-F5344CB8AC3E}">
        <p14:creationId xmlns:p14="http://schemas.microsoft.com/office/powerpoint/2010/main" val="2983319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A5656C-96D9-A1A0-2068-C53C2717D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2782C05-56FA-347C-FA83-2D9ED1553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24A0EA83-76D8-FC6C-90A5-DDFCD19F539B}"/>
              </a:ext>
            </a:extLst>
          </p:cNvPr>
          <p:cNvSpPr txBox="1"/>
          <p:nvPr/>
        </p:nvSpPr>
        <p:spPr>
          <a:xfrm>
            <a:off x="2214418" y="2274838"/>
            <a:ext cx="77631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3600" b="1" i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Ao cuidarmos e respeitarmos uns aos outros podemos experimentar a graça de Deus dentro da comunidade da igreja. </a:t>
            </a:r>
            <a:endParaRPr lang="pt-BR" sz="36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289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C2CA7-4F09-EB31-F34E-4616EC99F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C323AA23-D991-D274-006C-92B1B035B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6DC45F1-6B6E-F227-6665-6059501FC2B2}"/>
              </a:ext>
            </a:extLst>
          </p:cNvPr>
          <p:cNvSpPr txBox="1"/>
          <p:nvPr/>
        </p:nvSpPr>
        <p:spPr>
          <a:xfrm>
            <a:off x="3145558" y="5267343"/>
            <a:ext cx="5900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2000" b="1" i="0" noProof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I Coríntios 12:25-27</a:t>
            </a:r>
            <a:endParaRPr lang="pt-BR" sz="2000" noProof="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86B22DF-440D-B6DA-955D-E8FA4A77CC28}"/>
              </a:ext>
            </a:extLst>
          </p:cNvPr>
          <p:cNvSpPr txBox="1"/>
          <p:nvPr/>
        </p:nvSpPr>
        <p:spPr>
          <a:xfrm>
            <a:off x="1404937" y="1190547"/>
            <a:ext cx="93821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CULTIVANDO RELACIONAMENTOS DE</a:t>
            </a:r>
          </a:p>
          <a:p>
            <a:pPr algn="ctr"/>
            <a:r>
              <a:rPr lang="pt-BR" sz="6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QUALIDADE NA FAMÍLIA DE DEUS</a:t>
            </a:r>
            <a:endParaRPr lang="pt-BR" sz="72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311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C335D-7CE7-9D75-DBCC-51F589E38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B421E24-6FC8-D321-5AFF-2B470FA70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AF43F12-00BC-8292-E239-96A8C78C3695}"/>
              </a:ext>
            </a:extLst>
          </p:cNvPr>
          <p:cNvSpPr txBox="1"/>
          <p:nvPr/>
        </p:nvSpPr>
        <p:spPr>
          <a:xfrm>
            <a:off x="2214418" y="2090172"/>
            <a:ext cx="77631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2400" b="0" i="0" noProof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O filósofo grego Platão tinha assinalado que nós não dizemos. “Meu dedo está dolorido”, mas “Eu estou dolorido”. Há um </a:t>
            </a:r>
            <a:r>
              <a:rPr lang="pt-BR" sz="2400" b="1" i="1" noProof="0" dirty="0">
                <a:solidFill>
                  <a:schemeClr val="bg1"/>
                </a:solidFill>
                <a:effectLst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eu</a:t>
            </a:r>
            <a:r>
              <a:rPr lang="pt-BR" sz="2400" b="0" i="0" noProof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, uma personalidade, que dá unidade às muitas e variadas partes de um corpo. O que o </a:t>
            </a:r>
            <a:r>
              <a:rPr lang="pt-BR" sz="2400" b="1" i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eu</a:t>
            </a:r>
            <a:r>
              <a:rPr lang="pt-BR" sz="2400" b="0" i="0" noProof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, a personalidade, é para o corpo, Cristo é para a Igreja. </a:t>
            </a:r>
            <a:r>
              <a:rPr lang="pt-BR" sz="2400" b="0" i="0" noProof="0" dirty="0" err="1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NEle</a:t>
            </a:r>
            <a:r>
              <a:rPr lang="pt-BR" sz="2400" b="0" i="0" noProof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 todas as partes tão variadas e diversas encontram unidade.</a:t>
            </a:r>
            <a:endParaRPr lang="pt-BR" sz="24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997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6A20B-CA3C-BAC8-710F-4F3B254D6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Uma imagem contendo mesa, em pé, vidro, pássaro&#10;&#10;O conteúdo gerado por IA pode estar incorreto.">
            <a:extLst>
              <a:ext uri="{FF2B5EF4-FFF2-40B4-BE49-F238E27FC236}">
                <a16:creationId xmlns:a16="http://schemas.microsoft.com/office/drawing/2014/main" id="{6E34C8E6-5401-688A-C17F-C50AC2322F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199" y="0"/>
            <a:ext cx="7696200" cy="76962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B6615E5-EF91-26E8-6DB2-173086DAA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79D8D0CF-3F11-68CB-0C5D-9E32F3FC27F3}"/>
              </a:ext>
            </a:extLst>
          </p:cNvPr>
          <p:cNvSpPr txBox="1"/>
          <p:nvPr/>
        </p:nvSpPr>
        <p:spPr>
          <a:xfrm>
            <a:off x="5505451" y="1396122"/>
            <a:ext cx="536690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125"/>
              </a:spcAft>
            </a:pPr>
            <a:r>
              <a:rPr lang="pt-BR" sz="2800" b="0" i="0" noProof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Paulo comparou a comunidade da igreja a um corpo, com cada parte desempenhando um papel único para tornar possível o funcionamento do todo. </a:t>
            </a:r>
            <a:r>
              <a:rPr lang="pt-BR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Assim como as partes do corpo são crucialmente interdependentes, quando alguém sofre ou se alegra, todos sofrem um impacto semelhante</a:t>
            </a:r>
            <a:r>
              <a:rPr lang="pt-BR" sz="2800" b="0" i="0" noProof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06089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6F4AE-C56D-4B56-E109-CA0A6735D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C7F9B58-986E-088E-9FFC-77F4F085DD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183" y="-135470"/>
            <a:ext cx="10693400" cy="712893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83DEE91-5A57-8882-4937-ED6399E2E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B292996-F67E-8D52-2675-CB1D6E55BE98}"/>
              </a:ext>
            </a:extLst>
          </p:cNvPr>
          <p:cNvSpPr txBox="1"/>
          <p:nvPr/>
        </p:nvSpPr>
        <p:spPr>
          <a:xfrm>
            <a:off x="975942" y="2305613"/>
            <a:ext cx="47001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Estabelecer laços sólidos dentro da família ou igreja de Deus é de vital importância por vários motivos: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755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1088BB-16EE-4CC5-DC25-96E7A206F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58A206B0-DDBC-EC1B-EA80-C218C69A9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ABAD62B-384E-ECC0-87EB-23F16C6F0546}"/>
              </a:ext>
            </a:extLst>
          </p:cNvPr>
          <p:cNvSpPr txBox="1"/>
          <p:nvPr/>
        </p:nvSpPr>
        <p:spPr>
          <a:xfrm>
            <a:off x="1240987" y="946835"/>
            <a:ext cx="103541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en-US" sz="28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P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rimeiro: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pt-BR" sz="28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Se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r membro da igreja cria responsabilidade, gera apoio e ânimo aos indivíduos, permitindo o crescimento espiritual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. </a:t>
            </a:r>
            <a:endParaRPr lang="pt-BR" sz="28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BFF2168-E99F-A5B5-6404-3C9F6515F67D}"/>
              </a:ext>
            </a:extLst>
          </p:cNvPr>
          <p:cNvSpPr txBox="1"/>
          <p:nvPr/>
        </p:nvSpPr>
        <p:spPr>
          <a:xfrm>
            <a:off x="1240987" y="2157802"/>
            <a:ext cx="102144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Segundo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: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pt-BR" sz="2800" b="1" i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C</a:t>
            </a:r>
            <a:r>
              <a:rPr lang="pt-BR" sz="28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ultivar relacionamentos de qualidade dentro da</a:t>
            </a:r>
          </a:p>
          <a:p>
            <a:r>
              <a:rPr lang="pt-BR" sz="28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família de Deus ou da igreja cria oportunidades de oferecer apoio emocional durante tempos difíceis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. </a:t>
            </a:r>
            <a:endParaRPr lang="pt-BR" sz="28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7A53975-C67E-5EF7-354E-32E4F2B8E219}"/>
              </a:ext>
            </a:extLst>
          </p:cNvPr>
          <p:cNvSpPr txBox="1"/>
          <p:nvPr/>
        </p:nvSpPr>
        <p:spPr>
          <a:xfrm>
            <a:off x="1240987" y="3769238"/>
            <a:ext cx="97100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noProof="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Terceiro</a:t>
            </a:r>
            <a:r>
              <a:rPr lang="pt-BR" sz="2800" b="1" i="0" noProof="0" dirty="0">
                <a:solidFill>
                  <a:schemeClr val="bg1"/>
                </a:solidFill>
                <a:effectLst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:</a:t>
            </a:r>
            <a:r>
              <a:rPr lang="pt-BR" sz="2800" b="1" i="0" noProof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 Fortalece o princípio de que a igreja é uma comunidade de crentes que partilham uma só fé</a:t>
            </a:r>
            <a:r>
              <a:rPr lang="pt-BR" sz="2800" b="0" i="0" noProof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. </a:t>
            </a:r>
            <a:endParaRPr lang="pt-BR" sz="2800" noProof="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7034D59-915B-7DF0-E77A-E6546D8D62B5}"/>
              </a:ext>
            </a:extLst>
          </p:cNvPr>
          <p:cNvSpPr txBox="1"/>
          <p:nvPr/>
        </p:nvSpPr>
        <p:spPr>
          <a:xfrm>
            <a:off x="1240987" y="4980205"/>
            <a:ext cx="97100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Q</a:t>
            </a:r>
            <a:r>
              <a:rPr lang="pt-BR" sz="2800" b="1" noProof="0" dirty="0" err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uarto</a:t>
            </a:r>
            <a:r>
              <a:rPr lang="pt-BR" sz="2800" b="1" i="0" noProof="0" dirty="0">
                <a:solidFill>
                  <a:schemeClr val="bg1"/>
                </a:solidFill>
                <a:effectLst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:</a:t>
            </a:r>
            <a:r>
              <a:rPr lang="pt-BR" sz="2800" b="1" i="0" noProof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 podemos descobrir oportunidades de servir que ajudam a formar laços mais profundos.</a:t>
            </a:r>
            <a:endParaRPr lang="pt-BR" sz="2800" noProof="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7853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D90291-2D81-F7F6-FF88-76C8A2CB1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Pessoas sentadas ao redor de uma mesa&#10;&#10;O conteúdo gerado por IA pode estar incorreto.">
            <a:extLst>
              <a:ext uri="{FF2B5EF4-FFF2-40B4-BE49-F238E27FC236}">
                <a16:creationId xmlns:a16="http://schemas.microsoft.com/office/drawing/2014/main" id="{63ABA671-C88E-95E0-EA23-64E379FC7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443" y="-33892"/>
            <a:ext cx="10330457" cy="689189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DC1183B-2E7D-C767-60A9-BFE01BA27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BAEB6BB-4F9E-6FD7-BCD5-2F97D6C45F77}"/>
              </a:ext>
            </a:extLst>
          </p:cNvPr>
          <p:cNvSpPr txBox="1"/>
          <p:nvPr/>
        </p:nvSpPr>
        <p:spPr>
          <a:xfrm>
            <a:off x="685798" y="2136338"/>
            <a:ext cx="668020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FREQUENTAR A IGREJA REGULARMENTE</a:t>
            </a:r>
          </a:p>
        </p:txBody>
      </p:sp>
    </p:spTree>
    <p:extLst>
      <p:ext uri="{BB962C8B-B14F-4D97-AF65-F5344CB8AC3E}">
        <p14:creationId xmlns:p14="http://schemas.microsoft.com/office/powerpoint/2010/main" val="2354971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005EB-6B0A-EDC6-8FD5-515A09E59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Pessoas sentadas ao redor de uma mesa&#10;&#10;O conteúdo gerado por IA pode estar incorreto.">
            <a:extLst>
              <a:ext uri="{FF2B5EF4-FFF2-40B4-BE49-F238E27FC236}">
                <a16:creationId xmlns:a16="http://schemas.microsoft.com/office/drawing/2014/main" id="{41FB57AE-9282-C96B-7BDB-E0971E4F50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9924" y="0"/>
            <a:ext cx="10398992" cy="6932662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AF18E83F-093F-F57D-D562-E1A41988C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53E89F2-BEE0-EF95-6148-62BF12C60A21}"/>
              </a:ext>
            </a:extLst>
          </p:cNvPr>
          <p:cNvSpPr txBox="1"/>
          <p:nvPr/>
        </p:nvSpPr>
        <p:spPr>
          <a:xfrm>
            <a:off x="6272934" y="2173669"/>
            <a:ext cx="62865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PARTICIPAÇÃO EM PEQUENOS GRUPOS</a:t>
            </a:r>
          </a:p>
        </p:txBody>
      </p:sp>
    </p:spTree>
    <p:extLst>
      <p:ext uri="{BB962C8B-B14F-4D97-AF65-F5344CB8AC3E}">
        <p14:creationId xmlns:p14="http://schemas.microsoft.com/office/powerpoint/2010/main" val="2882692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3A162-04B8-26DF-09FD-937B361E8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Uma imagem contendo mulher, segurando, homem, em pé&#10;&#10;Descrição gerada automaticamente">
            <a:extLst>
              <a:ext uri="{FF2B5EF4-FFF2-40B4-BE49-F238E27FC236}">
                <a16:creationId xmlns:a16="http://schemas.microsoft.com/office/drawing/2014/main" id="{4CD27EB2-1756-C27B-7327-8045526AD7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2" r="48904"/>
          <a:stretch/>
        </p:blipFill>
        <p:spPr bwMode="auto">
          <a:xfrm>
            <a:off x="5148697" y="-820819"/>
            <a:ext cx="7845423" cy="8923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5569801-8BAB-D3D7-9AAB-A9F90FD465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4D6F7B5-C900-9502-AC6C-759843089A8F}"/>
              </a:ext>
            </a:extLst>
          </p:cNvPr>
          <p:cNvSpPr txBox="1"/>
          <p:nvPr/>
        </p:nvSpPr>
        <p:spPr>
          <a:xfrm>
            <a:off x="776722" y="2551837"/>
            <a:ext cx="52081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SERVIR EM MINISTÉRIOS</a:t>
            </a:r>
          </a:p>
        </p:txBody>
      </p:sp>
    </p:spTree>
    <p:extLst>
      <p:ext uri="{BB962C8B-B14F-4D97-AF65-F5344CB8AC3E}">
        <p14:creationId xmlns:p14="http://schemas.microsoft.com/office/powerpoint/2010/main" val="300416679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19" ma:contentTypeDescription="Crie um novo documento." ma:contentTypeScope="" ma:versionID="262c986b108b92885c46cc39acefbeee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fa6b70a767f2219ff4f68699b72ca7d2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0A58D68-2BE0-4D8E-8872-78B51605504D}">
  <ds:schemaRefs>
    <ds:schemaRef ds:uri="http://schemas.microsoft.com/office/2006/metadata/properties"/>
    <ds:schemaRef ds:uri="http://schemas.microsoft.com/office/infopath/2007/PartnerControls"/>
    <ds:schemaRef ds:uri="4d66254c-b8c0-4e16-9669-44d49c614d61"/>
    <ds:schemaRef ds:uri="cc85661e-698c-471d-81cd-239229bffddc"/>
  </ds:schemaRefs>
</ds:datastoreItem>
</file>

<file path=customXml/itemProps2.xml><?xml version="1.0" encoding="utf-8"?>
<ds:datastoreItem xmlns:ds="http://schemas.openxmlformats.org/officeDocument/2006/customXml" ds:itemID="{4196F24F-77B3-4DB7-8320-B124AC6922D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D8BD345-8D8F-43D6-923C-B3FBBF60C6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66254c-b8c0-4e16-9669-44d49c614d61"/>
    <ds:schemaRef ds:uri="cc85661e-698c-471d-81cd-239229bffd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1422</TotalTime>
  <Words>281</Words>
  <Application>Microsoft Office PowerPoint</Application>
  <PresentationFormat>Widescreen</PresentationFormat>
  <Paragraphs>23</Paragraphs>
  <Slides>14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23" baseType="lpstr">
      <vt:lpstr>Aptos</vt:lpstr>
      <vt:lpstr>Arial</vt:lpstr>
      <vt:lpstr>Calibri</vt:lpstr>
      <vt:lpstr>Calibri Light</vt:lpstr>
      <vt:lpstr>Roboto</vt:lpstr>
      <vt:lpstr>Roboto Black</vt:lpstr>
      <vt:lpstr>Roboto Light</vt:lpstr>
      <vt:lpstr>Roboto Medium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Felipe</dc:creator>
  <cp:lastModifiedBy>DSA - Daiana Belén Escobar</cp:lastModifiedBy>
  <cp:revision>24</cp:revision>
  <dcterms:created xsi:type="dcterms:W3CDTF">2024-12-17T16:41:17Z</dcterms:created>
  <dcterms:modified xsi:type="dcterms:W3CDTF">2025-02-06T18:26:02Z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  <property fmtid="{D5CDD505-2E9C-101B-9397-08002B2CF9AE}" pid="3" name="MediaServiceImageTags">
    <vt:lpwstr/>
  </property>
</Properties>
</file>