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66" r:id="rId6"/>
    <p:sldId id="269" r:id="rId7"/>
    <p:sldId id="270" r:id="rId8"/>
    <p:sldId id="268" r:id="rId9"/>
    <p:sldId id="261" r:id="rId10"/>
    <p:sldId id="272" r:id="rId11"/>
    <p:sldId id="260" r:id="rId12"/>
    <p:sldId id="271" r:id="rId13"/>
    <p:sldId id="275" r:id="rId14"/>
    <p:sldId id="274" r:id="rId15"/>
    <p:sldId id="277" r:id="rId16"/>
    <p:sldId id="257" r:id="rId17"/>
    <p:sldId id="276" r:id="rId18"/>
    <p:sldId id="278" r:id="rId19"/>
    <p:sldId id="259" r:id="rId20"/>
    <p:sldId id="279" r:id="rId21"/>
    <p:sldId id="280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EDC48-B3DF-40E2-AC2B-4EF3E5FB6478}" v="1" dt="2025-01-28T18:46:46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20" y="9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0F4EDC48-B3DF-40E2-AC2B-4EF3E5FB6478}"/>
    <pc:docChg chg="undo custSel modSld">
      <pc:chgData name="DSA - Daiana Belén Escobar" userId="a985d929-ec43-4a68-b2d7-ba722c0a7c2e" providerId="ADAL" clId="{0F4EDC48-B3DF-40E2-AC2B-4EF3E5FB6478}" dt="2025-01-28T18:46:59.733" v="13" actId="1076"/>
      <pc:docMkLst>
        <pc:docMk/>
      </pc:docMkLst>
      <pc:sldChg chg="modSp mod">
        <pc:chgData name="DSA - Daiana Belén Escobar" userId="a985d929-ec43-4a68-b2d7-ba722c0a7c2e" providerId="ADAL" clId="{0F4EDC48-B3DF-40E2-AC2B-4EF3E5FB6478}" dt="2025-01-28T18:44:56.382" v="4" actId="1076"/>
        <pc:sldMkLst>
          <pc:docMk/>
          <pc:sldMk cId="4154814874" sldId="270"/>
        </pc:sldMkLst>
        <pc:picChg chg="mod">
          <ac:chgData name="DSA - Daiana Belén Escobar" userId="a985d929-ec43-4a68-b2d7-ba722c0a7c2e" providerId="ADAL" clId="{0F4EDC48-B3DF-40E2-AC2B-4EF3E5FB6478}" dt="2025-01-28T18:44:56.382" v="4" actId="1076"/>
          <ac:picMkLst>
            <pc:docMk/>
            <pc:sldMk cId="4154814874" sldId="270"/>
            <ac:picMk id="2" creationId="{F94FB4C7-AE11-5234-C7A5-BBA6FCD67A78}"/>
          </ac:picMkLst>
        </pc:picChg>
        <pc:picChg chg="mod">
          <ac:chgData name="DSA - Daiana Belén Escobar" userId="a985d929-ec43-4a68-b2d7-ba722c0a7c2e" providerId="ADAL" clId="{0F4EDC48-B3DF-40E2-AC2B-4EF3E5FB6478}" dt="2025-01-28T18:44:25.056" v="0" actId="1076"/>
          <ac:picMkLst>
            <pc:docMk/>
            <pc:sldMk cId="4154814874" sldId="270"/>
            <ac:picMk id="5" creationId="{8426726E-7418-87A6-0A90-581CCEBE2320}"/>
          </ac:picMkLst>
        </pc:picChg>
      </pc:sldChg>
      <pc:sldChg chg="modSp mod">
        <pc:chgData name="DSA - Daiana Belén Escobar" userId="a985d929-ec43-4a68-b2d7-ba722c0a7c2e" providerId="ADAL" clId="{0F4EDC48-B3DF-40E2-AC2B-4EF3E5FB6478}" dt="2025-01-28T18:46:59.733" v="13" actId="1076"/>
        <pc:sldMkLst>
          <pc:docMk/>
          <pc:sldMk cId="1326480097" sldId="279"/>
        </pc:sldMkLst>
        <pc:spChg chg="mod">
          <ac:chgData name="DSA - Daiana Belén Escobar" userId="a985d929-ec43-4a68-b2d7-ba722c0a7c2e" providerId="ADAL" clId="{0F4EDC48-B3DF-40E2-AC2B-4EF3E5FB6478}" dt="2025-01-28T18:46:59.733" v="13" actId="1076"/>
          <ac:spMkLst>
            <pc:docMk/>
            <pc:sldMk cId="1326480097" sldId="279"/>
            <ac:spMk id="3" creationId="{2EC1061A-4CB5-78BF-7B1C-3BBF170C0B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83630-CAEA-4173-86B7-783AB57931F4}" type="datetimeFigureOut">
              <a:rPr lang="es-AR" smtClean="0"/>
              <a:t>28/1/2025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CDEA7-F944-4162-9537-101E5896A19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9622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753AE-0F4A-494B-8A36-C441EEF8283B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4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28/01/2025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3297-45D4-4497-2618-90D73F7A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9547158-CA44-569B-0C1A-2711A5A44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E4A4722-A318-7780-6315-F5B1CEA7B607}"/>
              </a:ext>
            </a:extLst>
          </p:cNvPr>
          <p:cNvSpPr txBox="1"/>
          <p:nvPr/>
        </p:nvSpPr>
        <p:spPr>
          <a:xfrm>
            <a:off x="2214418" y="3421830"/>
            <a:ext cx="7763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Muitas vezes, os dois entram em conflito. Enquanto Deus nos ordena a doar e ser generosos, nossa inclinação natural nos leva na direção oposta.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7B215E9-3A7D-1D86-F96A-B9A9E6D971C5}"/>
              </a:ext>
            </a:extLst>
          </p:cNvPr>
          <p:cNvSpPr txBox="1"/>
          <p:nvPr/>
        </p:nvSpPr>
        <p:spPr>
          <a:xfrm>
            <a:off x="2329873" y="1139822"/>
            <a:ext cx="7532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Luta entre a Fidelidade e a Natureza Humana Egoísta</a:t>
            </a:r>
          </a:p>
        </p:txBody>
      </p:sp>
    </p:spTree>
    <p:extLst>
      <p:ext uri="{BB962C8B-B14F-4D97-AF65-F5344CB8AC3E}">
        <p14:creationId xmlns:p14="http://schemas.microsoft.com/office/powerpoint/2010/main" val="2170118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302F0-D469-6B06-FF81-5F1E40C54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" descr="Imagem">
            <a:extLst>
              <a:ext uri="{FF2B5EF4-FFF2-40B4-BE49-F238E27FC236}">
                <a16:creationId xmlns:a16="http://schemas.microsoft.com/office/drawing/2014/main" id="{E34F6D57-B0F6-366F-1C08-1401C456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" r="12"/>
          <a:stretch>
            <a:fillRect/>
          </a:stretch>
        </p:blipFill>
        <p:spPr>
          <a:xfrm>
            <a:off x="2925234" y="-1998133"/>
            <a:ext cx="13284197" cy="8856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0740130-2524-98BB-0A64-63C68FF3D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310B78-CBE7-37C0-885E-8D2B3D23426C}"/>
              </a:ext>
            </a:extLst>
          </p:cNvPr>
          <p:cNvSpPr txBox="1"/>
          <p:nvPr/>
        </p:nvSpPr>
        <p:spPr>
          <a:xfrm>
            <a:off x="1052945" y="1138175"/>
            <a:ext cx="8514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Somos doadores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improváveis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10928F-EF27-A2E9-2BB1-079786817571}"/>
              </a:ext>
            </a:extLst>
          </p:cNvPr>
          <p:cNvSpPr txBox="1"/>
          <p:nvPr/>
        </p:nvSpPr>
        <p:spPr>
          <a:xfrm>
            <a:off x="1052945" y="2883830"/>
            <a:ext cx="4852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Felizmente, Deus aplica a solução exata para nós, assim como fez com os corvos: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 nos transforma de dentro para fora.</a:t>
            </a:r>
          </a:p>
        </p:txBody>
      </p:sp>
    </p:spTree>
    <p:extLst>
      <p:ext uri="{BB962C8B-B14F-4D97-AF65-F5344CB8AC3E}">
        <p14:creationId xmlns:p14="http://schemas.microsoft.com/office/powerpoint/2010/main" val="332429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35B88-4835-92CD-E5F7-2572026F6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C862CCD-78FC-5E61-1365-0B65EAA7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A8DDD96-BC5B-B0E3-31DD-D597AEB87CFE}"/>
              </a:ext>
            </a:extLst>
          </p:cNvPr>
          <p:cNvSpPr txBox="1"/>
          <p:nvPr/>
        </p:nvSpPr>
        <p:spPr>
          <a:xfrm>
            <a:off x="812800" y="2459503"/>
            <a:ext cx="1056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CRESCENDO COMO DOADORES IMPROVÁVEIS</a:t>
            </a:r>
          </a:p>
        </p:txBody>
      </p:sp>
    </p:spTree>
    <p:extLst>
      <p:ext uri="{BB962C8B-B14F-4D97-AF65-F5344CB8AC3E}">
        <p14:creationId xmlns:p14="http://schemas.microsoft.com/office/powerpoint/2010/main" val="217827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12" name="Imagem 11" descr="Imagem digital fictícia de campo com árvores&#10;&#10;Descrição gerada automaticamente com confiança média">
            <a:extLst>
              <a:ext uri="{FF2B5EF4-FFF2-40B4-BE49-F238E27FC236}">
                <a16:creationId xmlns:a16="http://schemas.microsoft.com/office/drawing/2014/main" id="{BD76D2CC-CBDC-CA5D-B7E1-2BEF83672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57" y="0"/>
            <a:ext cx="14528800" cy="72644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27346A4-41C7-05B9-9ACA-A38256EA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575961" y="1506723"/>
            <a:ext cx="66567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6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 viúva decidiu usar o que tinha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para preparar comida para Elias. A ação dela levou a um milagre. No entanto, naquele dia, quando voltou para casa para preparar e entregar a comida a Elias, os benefícios trazidos por suas ações </a:t>
            </a:r>
            <a:r>
              <a:rPr lang="pt-BR" sz="26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ainda não estavam claros</a:t>
            </a:r>
            <a:r>
              <a:rPr lang="pt-BR" sz="26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para ela. De onde ela tirou a força, a fé e a audácia para primeiro doar e, só depois, usar o que sobrou para ela e seu filho? </a:t>
            </a:r>
            <a:r>
              <a:rPr lang="pt-BR" sz="26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Ela acreditou no Deus de Israel apresentado por Elias.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B99EA04-35F0-4632-1778-D8C5613E1A84}"/>
              </a:ext>
            </a:extLst>
          </p:cNvPr>
          <p:cNvSpPr txBox="1"/>
          <p:nvPr/>
        </p:nvSpPr>
        <p:spPr>
          <a:xfrm>
            <a:off x="605401" y="798837"/>
            <a:ext cx="3298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 Reis 17:12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DFA92-9149-0B5E-B56B-670C6E80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fantasiadas&#10;&#10;Descrição gerada automaticamente com confiança média">
            <a:extLst>
              <a:ext uri="{FF2B5EF4-FFF2-40B4-BE49-F238E27FC236}">
                <a16:creationId xmlns:a16="http://schemas.microsoft.com/office/drawing/2014/main" id="{982A166C-9802-9B9C-6916-8B392FA52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08" y="0"/>
            <a:ext cx="939929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9E227DA-06ED-ECC8-8759-A819A1FE4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6770DFC-0F2B-1992-A706-5319EE0692F7}"/>
              </a:ext>
            </a:extLst>
          </p:cNvPr>
          <p:cNvSpPr txBox="1"/>
          <p:nvPr/>
        </p:nvSpPr>
        <p:spPr>
          <a:xfrm>
            <a:off x="575959" y="1758621"/>
            <a:ext cx="62312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Zaqueu havia decidido colaborar com os romanos. Ele não se limitava a receber pelos serviços prestados, mas, por meio de extorsões e de outros meios, satisfazia seu desejo de possuir cada vez mais.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Jesus libertou Zaqueu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 sua inclinação natural. O homem mais ganancioso de Jericó poderia agora comportar- se como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homem mais generoso da cidade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0BF8A0-A9E8-5216-CF86-D3517FB35009}"/>
              </a:ext>
            </a:extLst>
          </p:cNvPr>
          <p:cNvSpPr txBox="1"/>
          <p:nvPr/>
        </p:nvSpPr>
        <p:spPr>
          <a:xfrm>
            <a:off x="575959" y="783448"/>
            <a:ext cx="3298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Lucas 19</a:t>
            </a:r>
          </a:p>
        </p:txBody>
      </p:sp>
    </p:spTree>
    <p:extLst>
      <p:ext uri="{BB962C8B-B14F-4D97-AF65-F5344CB8AC3E}">
        <p14:creationId xmlns:p14="http://schemas.microsoft.com/office/powerpoint/2010/main" val="129264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C9250-76E8-259E-615D-C9FA08C9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628655-D080-B8A2-0E43-64C8AC68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DA733BF-D675-111E-B718-8D0E1922B381}"/>
              </a:ext>
            </a:extLst>
          </p:cNvPr>
          <p:cNvSpPr txBox="1"/>
          <p:nvPr/>
        </p:nvSpPr>
        <p:spPr>
          <a:xfrm>
            <a:off x="2214418" y="2274838"/>
            <a:ext cx="7763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ZAQUEU PASSOU POR UMA TRANSFORMAÇÃO DE DENTRO PARA FORA, COMO ACONTECEU COM A VIÚVA DE SAREPTA.</a:t>
            </a:r>
          </a:p>
        </p:txBody>
      </p:sp>
    </p:spTree>
    <p:extLst>
      <p:ext uri="{BB962C8B-B14F-4D97-AF65-F5344CB8AC3E}">
        <p14:creationId xmlns:p14="http://schemas.microsoft.com/office/powerpoint/2010/main" val="16071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42ABA8-7D43-BF3F-DF08-A1543B09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6400799" y="1628124"/>
            <a:ext cx="4471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 Coríntios 8:5</a:t>
            </a:r>
            <a:endParaRPr lang="pt-BR" sz="4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400799" y="2453397"/>
            <a:ext cx="44715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“E não somente fizeram o que esperávamos, mas entregaram-se primeiramente a si mesmos ao Senhor e, depois, a nós, pela vontade de Deus”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736A4-89FD-9DDA-ED8E-253CA1DDB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AEA34E-6D48-BBDA-4F52-86F756FD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C1061A-4CB5-78BF-7B1C-3BBF170C0BDA}"/>
              </a:ext>
            </a:extLst>
          </p:cNvPr>
          <p:cNvSpPr txBox="1"/>
          <p:nvPr/>
        </p:nvSpPr>
        <p:spPr>
          <a:xfrm>
            <a:off x="1688817" y="1650307"/>
            <a:ext cx="8814366" cy="35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 BOA NOTÍCIA É QUE O ESPÍRITO DE DEUS NOS CAPACITA E NOS TRANSFORMA DE DENTRO PARA FORA. </a:t>
            </a:r>
          </a:p>
          <a:p>
            <a:pPr algn="ctr">
              <a:spcAft>
                <a:spcPts val="1125"/>
              </a:spcAft>
            </a:pPr>
            <a:r>
              <a:rPr lang="pt-BR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DEUS PODE TRANSFORMAR CADA UM DE NÓS EM DOADORES IMPROVÁVEIS AO RENOVAR A NOSSA MENTE</a:t>
            </a:r>
          </a:p>
        </p:txBody>
      </p:sp>
    </p:spTree>
    <p:extLst>
      <p:ext uri="{BB962C8B-B14F-4D97-AF65-F5344CB8AC3E}">
        <p14:creationId xmlns:p14="http://schemas.microsoft.com/office/powerpoint/2010/main" val="132648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C12B3-C63C-04D5-01E3-467164795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0A88700-6076-93AE-5071-B8D3F31C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94DB72-4BA1-46F1-F7DD-3609176B49AD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3436224-0AE1-EA48-35A0-F50E18AD5BC8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253B190-CDC2-B8B4-22E1-E2918E336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1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5105027"/>
            <a:ext cx="5900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 Reis 17:4-6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1923232" y="1752973"/>
            <a:ext cx="8345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DOADORES IMPROVÁVEIS</a:t>
            </a:r>
          </a:p>
        </p:txBody>
      </p:sp>
    </p:spTree>
    <p:extLst>
      <p:ext uri="{BB962C8B-B14F-4D97-AF65-F5344CB8AC3E}">
        <p14:creationId xmlns:p14="http://schemas.microsoft.com/office/powerpoint/2010/main" val="296848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C8D92-BD50-090A-BB42-3203DE48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7FA4A3-EBC5-FF78-8A99-027587D2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200" y="0"/>
            <a:ext cx="10287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92E410-5EA2-A612-332B-A9BBC2A2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0B1849A-8D5E-8921-DB68-189FF217A3BA}"/>
              </a:ext>
            </a:extLst>
          </p:cNvPr>
          <p:cNvSpPr txBox="1"/>
          <p:nvPr/>
        </p:nvSpPr>
        <p:spPr>
          <a:xfrm>
            <a:off x="6400800" y="2625306"/>
            <a:ext cx="4471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“No meio da mais severa tribulação, a grande alegria e a extrema pobreza deles transbordaram em rica generosidade”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36BE4C-F821-C749-3637-2E4770B6697E}"/>
              </a:ext>
            </a:extLst>
          </p:cNvPr>
          <p:cNvSpPr txBox="1"/>
          <p:nvPr/>
        </p:nvSpPr>
        <p:spPr>
          <a:xfrm>
            <a:off x="6400799" y="1628124"/>
            <a:ext cx="4471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 Coríntios 8:2</a:t>
            </a:r>
            <a:endParaRPr lang="pt-BR" sz="4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5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77B3-FBF2-2CE6-E2D5-97A978595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" descr="Imagem">
            <a:extLst>
              <a:ext uri="{FF2B5EF4-FFF2-40B4-BE49-F238E27FC236}">
                <a16:creationId xmlns:a16="http://schemas.microsoft.com/office/drawing/2014/main" id="{F94FB4C7-AE11-5234-C7A5-BBA6FCD6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2" r="7812"/>
          <a:stretch>
            <a:fillRect/>
          </a:stretch>
        </p:blipFill>
        <p:spPr>
          <a:xfrm>
            <a:off x="5867334" y="-387524"/>
            <a:ext cx="11967224" cy="7978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26726E-7418-87A6-0A90-581CCEBE2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5FA202-AA1C-D256-2E63-26FB8369F161}"/>
              </a:ext>
            </a:extLst>
          </p:cNvPr>
          <p:cNvSpPr txBox="1"/>
          <p:nvPr/>
        </p:nvSpPr>
        <p:spPr>
          <a:xfrm>
            <a:off x="714278" y="2521058"/>
            <a:ext cx="4700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Uma vez que o crente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 consagra a Deus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a propensão para doar surge naturalmente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1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EC59-9B24-EE5F-67A4-58ABCAB47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288436-0F29-535A-C08C-C502C9499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B9EF0B-89A1-185C-8037-963C3536173A}"/>
              </a:ext>
            </a:extLst>
          </p:cNvPr>
          <p:cNvSpPr txBox="1"/>
          <p:nvPr/>
        </p:nvSpPr>
        <p:spPr>
          <a:xfrm>
            <a:off x="812800" y="2459503"/>
            <a:ext cx="1056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CORVOS SE CONVERTEM EM PORTADORES DE VIDA</a:t>
            </a:r>
          </a:p>
        </p:txBody>
      </p:sp>
    </p:spTree>
    <p:extLst>
      <p:ext uri="{BB962C8B-B14F-4D97-AF65-F5344CB8AC3E}">
        <p14:creationId xmlns:p14="http://schemas.microsoft.com/office/powerpoint/2010/main" val="3538717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eo | Gift giving crows - Aprendendo Inglês">
            <a:extLst>
              <a:ext uri="{FF2B5EF4-FFF2-40B4-BE49-F238E27FC236}">
                <a16:creationId xmlns:a16="http://schemas.microsoft.com/office/drawing/2014/main" id="{F4C62257-7414-BBE9-2471-E458E4AF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8796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8161868" y="1628124"/>
            <a:ext cx="271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1Rs 17:6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6400799" y="2453397"/>
            <a:ext cx="4471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texto bíblico conta que os corvos levaram a comida diariamente para o profeta.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Deus pode usar doadores improváveis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E1568-D2F9-C8BC-5BC6-5121A821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E7A6006-8F87-339B-84C8-2009D26F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B68970-420D-71C6-4C96-560DA6A876E7}"/>
              </a:ext>
            </a:extLst>
          </p:cNvPr>
          <p:cNvSpPr txBox="1"/>
          <p:nvPr/>
        </p:nvSpPr>
        <p:spPr>
          <a:xfrm>
            <a:off x="84666" y="2459503"/>
            <a:ext cx="12022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QUE OS CORVOS PODEM </a:t>
            </a:r>
          </a:p>
          <a:p>
            <a:pPr algn="ctr"/>
            <a:r>
              <a:rPr lang="pt-B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NOS ENSINAR?</a:t>
            </a:r>
          </a:p>
        </p:txBody>
      </p:sp>
    </p:spTree>
    <p:extLst>
      <p:ext uri="{BB962C8B-B14F-4D97-AF65-F5344CB8AC3E}">
        <p14:creationId xmlns:p14="http://schemas.microsoft.com/office/powerpoint/2010/main" val="357523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27DCD68-7285-4959-F6BC-B61B9596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73" y="-135468"/>
            <a:ext cx="10693400" cy="712893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36012" y="1373307"/>
            <a:ext cx="4852555" cy="411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Como povo de Deus, recebemos uma missão semelhante à dada aos corvos. </a:t>
            </a:r>
          </a:p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Malaquias 3:8-10 diz que somos chamados a trazer alimento para a casa de Deus – não pão e carne, mas dízimos e ofertas.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BF938-D868-5E59-D6B7-E0821784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9DF8AF3-1695-EF94-22B7-D2CF034C9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70" y="-1"/>
            <a:ext cx="10273339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9ECC384-AD7D-8D0F-270F-B16A4E82F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C3DAA32-5842-339B-1898-201B3B8F85E1}"/>
              </a:ext>
            </a:extLst>
          </p:cNvPr>
          <p:cNvSpPr txBox="1"/>
          <p:nvPr/>
        </p:nvSpPr>
        <p:spPr>
          <a:xfrm>
            <a:off x="5198535" y="1804195"/>
            <a:ext cx="5759546" cy="324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egularidade com que os crentes devem cumprir sua missão de trazer alimento. </a:t>
            </a:r>
          </a:p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Lemos em Deuteronômio 16:17: “Cada um de vocês trará uma dádiva conforme as bênçãos recebidas do Senhor, do seu Deus”.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55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262c986b108b92885c46cc39acefbeee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a6b70a767f2219ff4f68699b72ca7d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3D8BD345-8D8F-43D6-923C-B3FBBF60C6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484</Words>
  <Application>Microsoft Office PowerPoint</Application>
  <PresentationFormat>Widescreen</PresentationFormat>
  <Paragraphs>34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2025-01-28T18:47:03Z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