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7" r:id="rId7"/>
    <p:sldId id="260" r:id="rId8"/>
    <p:sldId id="267" r:id="rId9"/>
    <p:sldId id="261" r:id="rId10"/>
    <p:sldId id="270" r:id="rId11"/>
    <p:sldId id="271" r:id="rId12"/>
    <p:sldId id="269" r:id="rId13"/>
    <p:sldId id="272" r:id="rId14"/>
    <p:sldId id="258" r:id="rId15"/>
    <p:sldId id="276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E4C175-9035-43D3-BA56-C35E4229C685}" v="24" dt="2025-02-28T14:51:33.2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5CE4C175-9035-43D3-BA56-C35E4229C685}"/>
    <pc:docChg chg="undo redo custSel addSld delSld modSld sldOrd">
      <pc:chgData name="DSA - Daiana Belén Escobar" userId="a985d929-ec43-4a68-b2d7-ba722c0a7c2e" providerId="ADAL" clId="{5CE4C175-9035-43D3-BA56-C35E4229C685}" dt="2025-02-28T14:51:33.215" v="312"/>
      <pc:docMkLst>
        <pc:docMk/>
      </pc:docMkLst>
      <pc:sldChg chg="addSp delSp modSp mod">
        <pc:chgData name="DSA - Daiana Belén Escobar" userId="a985d929-ec43-4a68-b2d7-ba722c0a7c2e" providerId="ADAL" clId="{5CE4C175-9035-43D3-BA56-C35E4229C685}" dt="2025-02-27T20:11:33.021" v="58" actId="20577"/>
        <pc:sldMkLst>
          <pc:docMk/>
          <pc:sldMk cId="592997925" sldId="257"/>
        </pc:sldMkLst>
        <pc:spChg chg="add mod">
          <ac:chgData name="DSA - Daiana Belén Escobar" userId="a985d929-ec43-4a68-b2d7-ba722c0a7c2e" providerId="ADAL" clId="{5CE4C175-9035-43D3-BA56-C35E4229C685}" dt="2025-02-27T20:11:25.261" v="55"/>
          <ac:spMkLst>
            <pc:docMk/>
            <pc:sldMk cId="592997925" sldId="257"/>
            <ac:spMk id="2" creationId="{10E1BCD0-85DF-6C71-5B90-0769AA2DC023}"/>
          </ac:spMkLst>
        </pc:spChg>
        <pc:spChg chg="add mod">
          <ac:chgData name="DSA - Daiana Belén Escobar" userId="a985d929-ec43-4a68-b2d7-ba722c0a7c2e" providerId="ADAL" clId="{5CE4C175-9035-43D3-BA56-C35E4229C685}" dt="2025-02-27T20:11:33.021" v="58" actId="20577"/>
          <ac:spMkLst>
            <pc:docMk/>
            <pc:sldMk cId="592997925" sldId="257"/>
            <ac:spMk id="3" creationId="{34A97354-7FDE-75B4-F47F-2C1AFC74C911}"/>
          </ac:spMkLst>
        </pc:spChg>
        <pc:spChg chg="del">
          <ac:chgData name="DSA - Daiana Belén Escobar" userId="a985d929-ec43-4a68-b2d7-ba722c0a7c2e" providerId="ADAL" clId="{5CE4C175-9035-43D3-BA56-C35E4229C685}" dt="2025-02-27T20:10:17.696" v="38" actId="478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5CE4C175-9035-43D3-BA56-C35E4229C685}" dt="2025-02-27T20:10:51.192" v="48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5CE4C175-9035-43D3-BA56-C35E4229C685}" dt="2025-02-27T20:10:42.592" v="45" actId="1076"/>
          <ac:spMkLst>
            <pc:docMk/>
            <pc:sldMk cId="592997925" sldId="257"/>
            <ac:spMk id="8" creationId="{CAF43F12-00BC-8292-E239-96A8C78C3695}"/>
          </ac:spMkLst>
        </pc:spChg>
        <pc:spChg chg="del">
          <ac:chgData name="DSA - Daiana Belén Escobar" userId="a985d929-ec43-4a68-b2d7-ba722c0a7c2e" providerId="ADAL" clId="{5CE4C175-9035-43D3-BA56-C35E4229C685}" dt="2025-02-27T20:10:19.321" v="39" actId="478"/>
          <ac:spMkLst>
            <pc:docMk/>
            <pc:sldMk cId="592997925" sldId="257"/>
            <ac:spMk id="11" creationId="{C3C87AC7-8454-B7A9-F1CA-3391AD003CA6}"/>
          </ac:spMkLst>
        </pc:spChg>
      </pc:sldChg>
      <pc:sldChg chg="delSp modSp mod">
        <pc:chgData name="DSA - Daiana Belén Escobar" userId="a985d929-ec43-4a68-b2d7-ba722c0a7c2e" providerId="ADAL" clId="{5CE4C175-9035-43D3-BA56-C35E4229C685}" dt="2025-02-28T14:44:08.401" v="289" actId="1076"/>
        <pc:sldMkLst>
          <pc:docMk/>
          <pc:sldMk cId="2898755195" sldId="258"/>
        </pc:sldMkLst>
        <pc:spChg chg="del">
          <ac:chgData name="DSA - Daiana Belén Escobar" userId="a985d929-ec43-4a68-b2d7-ba722c0a7c2e" providerId="ADAL" clId="{5CE4C175-9035-43D3-BA56-C35E4229C685}" dt="2025-02-28T14:44:00.929" v="287" actId="478"/>
          <ac:spMkLst>
            <pc:docMk/>
            <pc:sldMk cId="2898755195" sldId="258"/>
            <ac:spMk id="6" creationId="{E400EF3E-04EB-374E-BAC0-D18E5F00DEE2}"/>
          </ac:spMkLst>
        </pc:spChg>
        <pc:spChg chg="mod">
          <ac:chgData name="DSA - Daiana Belén Escobar" userId="a985d929-ec43-4a68-b2d7-ba722c0a7c2e" providerId="ADAL" clId="{5CE4C175-9035-43D3-BA56-C35E4229C685}" dt="2025-02-28T14:44:08.401" v="289" actId="1076"/>
          <ac:spMkLst>
            <pc:docMk/>
            <pc:sldMk cId="2898755195" sldId="258"/>
            <ac:spMk id="8" creationId="{6B292996-F67E-8D52-2675-CB1D6E55BE98}"/>
          </ac:spMkLst>
        </pc:spChg>
      </pc:sldChg>
      <pc:sldChg chg="del">
        <pc:chgData name="DSA - Daiana Belén Escobar" userId="a985d929-ec43-4a68-b2d7-ba722c0a7c2e" providerId="ADAL" clId="{5CE4C175-9035-43D3-BA56-C35E4229C685}" dt="2025-02-28T14:43:05.209" v="279" actId="47"/>
        <pc:sldMkLst>
          <pc:docMk/>
          <pc:sldMk cId="2882692569" sldId="259"/>
        </pc:sldMkLst>
      </pc:sldChg>
      <pc:sldChg chg="addSp delSp modSp mod ord">
        <pc:chgData name="DSA - Daiana Belén Escobar" userId="a985d929-ec43-4a68-b2d7-ba722c0a7c2e" providerId="ADAL" clId="{5CE4C175-9035-43D3-BA56-C35E4229C685}" dt="2025-02-27T20:14:41.956" v="94" actId="1076"/>
        <pc:sldMkLst>
          <pc:docMk/>
          <pc:sldMk cId="3004166797" sldId="260"/>
        </pc:sldMkLst>
        <pc:spChg chg="mod">
          <ac:chgData name="DSA - Daiana Belén Escobar" userId="a985d929-ec43-4a68-b2d7-ba722c0a7c2e" providerId="ADAL" clId="{5CE4C175-9035-43D3-BA56-C35E4229C685}" dt="2025-02-27T20:14:41.956" v="94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5CE4C175-9035-43D3-BA56-C35E4229C685}" dt="2025-02-27T20:14:31.513" v="91" actId="1076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5CE4C175-9035-43D3-BA56-C35E4229C685}" dt="2025-02-27T20:14:00.198" v="82" actId="1076"/>
          <ac:picMkLst>
            <pc:docMk/>
            <pc:sldMk cId="3004166797" sldId="260"/>
            <ac:picMk id="4" creationId="{88194A55-33F2-E3D5-9B63-D82543A7B04B}"/>
          </ac:picMkLst>
        </pc:picChg>
        <pc:picChg chg="del">
          <ac:chgData name="DSA - Daiana Belén Escobar" userId="a985d929-ec43-4a68-b2d7-ba722c0a7c2e" providerId="ADAL" clId="{5CE4C175-9035-43D3-BA56-C35E4229C685}" dt="2025-02-27T20:13:36.378" v="70" actId="478"/>
          <ac:picMkLst>
            <pc:docMk/>
            <pc:sldMk cId="3004166797" sldId="260"/>
            <ac:picMk id="5" creationId="{127DCD68-7285-4959-F6BC-B61B9596FD97}"/>
          </ac:picMkLst>
        </pc:picChg>
      </pc:sldChg>
      <pc:sldChg chg="addSp delSp modSp mod ord">
        <pc:chgData name="DSA - Daiana Belén Escobar" userId="a985d929-ec43-4a68-b2d7-ba722c0a7c2e" providerId="ADAL" clId="{5CE4C175-9035-43D3-BA56-C35E4229C685}" dt="2025-02-28T01:32:09.882" v="153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5CE4C175-9035-43D3-BA56-C35E4229C685}" dt="2025-02-28T01:28:48.220" v="142" actId="1076"/>
          <ac:spMkLst>
            <pc:docMk/>
            <pc:sldMk cId="3706089113" sldId="261"/>
            <ac:spMk id="2" creationId="{14F27ABA-86CF-EE02-F21A-399B372A4120}"/>
          </ac:spMkLst>
        </pc:spChg>
        <pc:spChg chg="del">
          <ac:chgData name="DSA - Daiana Belén Escobar" userId="a985d929-ec43-4a68-b2d7-ba722c0a7c2e" providerId="ADAL" clId="{5CE4C175-9035-43D3-BA56-C35E4229C685}" dt="2025-02-28T01:27:52.001" v="130" actId="478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5CE4C175-9035-43D3-BA56-C35E4229C685}" dt="2025-02-28T01:28:41.742" v="141" actId="20577"/>
          <ac:spMkLst>
            <pc:docMk/>
            <pc:sldMk cId="3706089113" sldId="261"/>
            <ac:spMk id="8" creationId="{79D8D0CF-3F11-68CB-0C5D-9E32F3FC27F3}"/>
          </ac:spMkLst>
        </pc:spChg>
        <pc:picChg chg="del">
          <ac:chgData name="DSA - Daiana Belén Escobar" userId="a985d929-ec43-4a68-b2d7-ba722c0a7c2e" providerId="ADAL" clId="{5CE4C175-9035-43D3-BA56-C35E4229C685}" dt="2025-02-28T01:28:52.491" v="143" actId="478"/>
          <ac:picMkLst>
            <pc:docMk/>
            <pc:sldMk cId="3706089113" sldId="261"/>
            <ac:picMk id="4" creationId="{A1B2F683-1B21-52E1-989B-AB0FF6A40EF4}"/>
          </ac:picMkLst>
        </pc:picChg>
        <pc:picChg chg="add mod ord">
          <ac:chgData name="DSA - Daiana Belén Escobar" userId="a985d929-ec43-4a68-b2d7-ba722c0a7c2e" providerId="ADAL" clId="{5CE4C175-9035-43D3-BA56-C35E4229C685}" dt="2025-02-28T01:32:09.882" v="153" actId="1076"/>
          <ac:picMkLst>
            <pc:docMk/>
            <pc:sldMk cId="3706089113" sldId="261"/>
            <ac:picMk id="5" creationId="{72DB5BF7-AFF9-0D20-FE84-44DC3EE0D291}"/>
          </ac:picMkLst>
        </pc:picChg>
      </pc:sldChg>
      <pc:sldChg chg="del">
        <pc:chgData name="DSA - Daiana Belén Escobar" userId="a985d929-ec43-4a68-b2d7-ba722c0a7c2e" providerId="ADAL" clId="{5CE4C175-9035-43D3-BA56-C35E4229C685}" dt="2025-02-28T14:43:04.306" v="278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5CE4C175-9035-43D3-BA56-C35E4229C685}" dt="2025-02-28T14:43:03.552" v="277" actId="47"/>
        <pc:sldMkLst>
          <pc:docMk/>
          <pc:sldMk cId="2578504007" sldId="263"/>
        </pc:sldMkLst>
      </pc:sldChg>
      <pc:sldChg chg="add del">
        <pc:chgData name="DSA - Daiana Belén Escobar" userId="a985d929-ec43-4a68-b2d7-ba722c0a7c2e" providerId="ADAL" clId="{5CE4C175-9035-43D3-BA56-C35E4229C685}" dt="2025-02-28T14:42:58.678" v="275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5CE4C175-9035-43D3-BA56-C35E4229C685}" dt="2025-02-28T14:42:57.096" v="274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5CE4C175-9035-43D3-BA56-C35E4229C685}" dt="2025-02-27T20:09:26.294" v="23" actId="20577"/>
        <pc:sldMkLst>
          <pc:docMk/>
          <pc:sldMk cId="11547028" sldId="266"/>
        </pc:sldMkLst>
        <pc:spChg chg="mod">
          <ac:chgData name="DSA - Daiana Belén Escobar" userId="a985d929-ec43-4a68-b2d7-ba722c0a7c2e" providerId="ADAL" clId="{5CE4C175-9035-43D3-BA56-C35E4229C685}" dt="2025-02-27T20:09:19.710" v="21" actId="403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5CE4C175-9035-43D3-BA56-C35E4229C685}" dt="2025-02-27T20:09:26.294" v="23" actId="20577"/>
          <ac:spMkLst>
            <pc:docMk/>
            <pc:sldMk cId="11547028" sldId="266"/>
            <ac:spMk id="8" creationId="{AD2828CC-7C10-2827-A381-A2DA65B48492}"/>
          </ac:spMkLst>
        </pc:spChg>
      </pc:sldChg>
      <pc:sldChg chg="addSp delSp modSp add mod">
        <pc:chgData name="DSA - Daiana Belén Escobar" userId="a985d929-ec43-4a68-b2d7-ba722c0a7c2e" providerId="ADAL" clId="{5CE4C175-9035-43D3-BA56-C35E4229C685}" dt="2025-02-28T01:26:32.267" v="115" actId="1076"/>
        <pc:sldMkLst>
          <pc:docMk/>
          <pc:sldMk cId="1747537086" sldId="267"/>
        </pc:sldMkLst>
        <pc:spChg chg="mod">
          <ac:chgData name="DSA - Daiana Belén Escobar" userId="a985d929-ec43-4a68-b2d7-ba722c0a7c2e" providerId="ADAL" clId="{5CE4C175-9035-43D3-BA56-C35E4229C685}" dt="2025-02-28T01:25:54.869" v="108" actId="1076"/>
          <ac:spMkLst>
            <pc:docMk/>
            <pc:sldMk cId="1747537086" sldId="267"/>
            <ac:spMk id="2" creationId="{37C2074B-AD9A-E1B6-C266-A45724F29492}"/>
          </ac:spMkLst>
        </pc:spChg>
        <pc:spChg chg="mod">
          <ac:chgData name="DSA - Daiana Belén Escobar" userId="a985d929-ec43-4a68-b2d7-ba722c0a7c2e" providerId="ADAL" clId="{5CE4C175-9035-43D3-BA56-C35E4229C685}" dt="2025-02-28T01:26:32.267" v="115" actId="1076"/>
          <ac:spMkLst>
            <pc:docMk/>
            <pc:sldMk cId="1747537086" sldId="267"/>
            <ac:spMk id="3" creationId="{C73097D3-8303-C19B-F43B-30C0DCADB99D}"/>
          </ac:spMkLst>
        </pc:spChg>
        <pc:spChg chg="mod">
          <ac:chgData name="DSA - Daiana Belén Escobar" userId="a985d929-ec43-4a68-b2d7-ba722c0a7c2e" providerId="ADAL" clId="{5CE4C175-9035-43D3-BA56-C35E4229C685}" dt="2025-02-28T01:25:57.898" v="109" actId="1076"/>
          <ac:spMkLst>
            <pc:docMk/>
            <pc:sldMk cId="1747537086" sldId="267"/>
            <ac:spMk id="7" creationId="{0BE0B9E2-8415-F155-0410-4288716DF737}"/>
          </ac:spMkLst>
        </pc:spChg>
        <pc:picChg chg="add mod ord">
          <ac:chgData name="DSA - Daiana Belén Escobar" userId="a985d929-ec43-4a68-b2d7-ba722c0a7c2e" providerId="ADAL" clId="{5CE4C175-9035-43D3-BA56-C35E4229C685}" dt="2025-02-28T01:25:22.526" v="99" actId="167"/>
          <ac:picMkLst>
            <pc:docMk/>
            <pc:sldMk cId="1747537086" sldId="267"/>
            <ac:picMk id="4" creationId="{6A6090E4-7B6D-5C2F-26E6-BD405442A03B}"/>
          </ac:picMkLst>
        </pc:picChg>
        <pc:picChg chg="del">
          <ac:chgData name="DSA - Daiana Belén Escobar" userId="a985d929-ec43-4a68-b2d7-ba722c0a7c2e" providerId="ADAL" clId="{5CE4C175-9035-43D3-BA56-C35E4229C685}" dt="2025-02-28T01:25:18.520" v="97" actId="478"/>
          <ac:picMkLst>
            <pc:docMk/>
            <pc:sldMk cId="1747537086" sldId="267"/>
            <ac:picMk id="5" creationId="{EE5627FB-2CF2-A89F-E73C-4B0CCF674691}"/>
          </ac:picMkLst>
        </pc:picChg>
      </pc:sldChg>
      <pc:sldChg chg="add del ord">
        <pc:chgData name="DSA - Daiana Belén Escobar" userId="a985d929-ec43-4a68-b2d7-ba722c0a7c2e" providerId="ADAL" clId="{5CE4C175-9035-43D3-BA56-C35E4229C685}" dt="2025-02-28T14:43:02.642" v="276" actId="47"/>
        <pc:sldMkLst>
          <pc:docMk/>
          <pc:sldMk cId="3076324504" sldId="268"/>
        </pc:sldMkLst>
      </pc:sldChg>
      <pc:sldChg chg="delSp modSp add mod">
        <pc:chgData name="DSA - Daiana Belén Escobar" userId="a985d929-ec43-4a68-b2d7-ba722c0a7c2e" providerId="ADAL" clId="{5CE4C175-9035-43D3-BA56-C35E4229C685}" dt="2025-02-28T14:33:57.969" v="250" actId="1076"/>
        <pc:sldMkLst>
          <pc:docMk/>
          <pc:sldMk cId="1929787595" sldId="269"/>
        </pc:sldMkLst>
        <pc:spChg chg="del">
          <ac:chgData name="DSA - Daiana Belén Escobar" userId="a985d929-ec43-4a68-b2d7-ba722c0a7c2e" providerId="ADAL" clId="{5CE4C175-9035-43D3-BA56-C35E4229C685}" dt="2025-02-28T14:33:52.457" v="249" actId="478"/>
          <ac:spMkLst>
            <pc:docMk/>
            <pc:sldMk cId="1929787595" sldId="269"/>
            <ac:spMk id="6" creationId="{2107423D-2C19-5614-E560-272F54CDA1B0}"/>
          </ac:spMkLst>
        </pc:spChg>
        <pc:spChg chg="mod">
          <ac:chgData name="DSA - Daiana Belén Escobar" userId="a985d929-ec43-4a68-b2d7-ba722c0a7c2e" providerId="ADAL" clId="{5CE4C175-9035-43D3-BA56-C35E4229C685}" dt="2025-02-28T14:33:57.969" v="250" actId="1076"/>
          <ac:spMkLst>
            <pc:docMk/>
            <pc:sldMk cId="1929787595" sldId="269"/>
            <ac:spMk id="8" creationId="{492CA3C0-FD2B-C767-5AA7-730731F8166B}"/>
          </ac:spMkLst>
        </pc:spChg>
      </pc:sldChg>
      <pc:sldChg chg="modSp add mod ord">
        <pc:chgData name="DSA - Daiana Belén Escobar" userId="a985d929-ec43-4a68-b2d7-ba722c0a7c2e" providerId="ADAL" clId="{5CE4C175-9035-43D3-BA56-C35E4229C685}" dt="2025-02-28T01:33:17.252" v="166" actId="1076"/>
        <pc:sldMkLst>
          <pc:docMk/>
          <pc:sldMk cId="1684524093" sldId="270"/>
        </pc:sldMkLst>
        <pc:spChg chg="mod">
          <ac:chgData name="DSA - Daiana Belén Escobar" userId="a985d929-ec43-4a68-b2d7-ba722c0a7c2e" providerId="ADAL" clId="{5CE4C175-9035-43D3-BA56-C35E4229C685}" dt="2025-02-28T01:33:17.252" v="166" actId="1076"/>
          <ac:spMkLst>
            <pc:docMk/>
            <pc:sldMk cId="1684524093" sldId="270"/>
            <ac:spMk id="2" creationId="{992027A1-83A9-6815-D962-D4E55C2681D2}"/>
          </ac:spMkLst>
        </pc:spChg>
        <pc:spChg chg="mod">
          <ac:chgData name="DSA - Daiana Belén Escobar" userId="a985d929-ec43-4a68-b2d7-ba722c0a7c2e" providerId="ADAL" clId="{5CE4C175-9035-43D3-BA56-C35E4229C685}" dt="2025-02-28T01:33:08.955" v="165" actId="20577"/>
          <ac:spMkLst>
            <pc:docMk/>
            <pc:sldMk cId="1684524093" sldId="270"/>
            <ac:spMk id="3" creationId="{CBAA4DAD-923D-C0A8-8780-E83EEA7B198F}"/>
          </ac:spMkLst>
        </pc:spChg>
      </pc:sldChg>
      <pc:sldChg chg="addSp delSp modSp add mod ord">
        <pc:chgData name="DSA - Daiana Belén Escobar" userId="a985d929-ec43-4a68-b2d7-ba722c0a7c2e" providerId="ADAL" clId="{5CE4C175-9035-43D3-BA56-C35E4229C685}" dt="2025-02-28T14:32:29.146" v="241" actId="1076"/>
        <pc:sldMkLst>
          <pc:docMk/>
          <pc:sldMk cId="2784521897" sldId="271"/>
        </pc:sldMkLst>
        <pc:spChg chg="add mod">
          <ac:chgData name="DSA - Daiana Belén Escobar" userId="a985d929-ec43-4a68-b2d7-ba722c0a7c2e" providerId="ADAL" clId="{5CE4C175-9035-43D3-BA56-C35E4229C685}" dt="2025-02-28T14:32:29.146" v="241" actId="1076"/>
          <ac:spMkLst>
            <pc:docMk/>
            <pc:sldMk cId="2784521897" sldId="271"/>
            <ac:spMk id="2" creationId="{E1D7EBF1-5013-6625-0F0F-8F188FDC992B}"/>
          </ac:spMkLst>
        </pc:spChg>
        <pc:spChg chg="mod">
          <ac:chgData name="DSA - Daiana Belén Escobar" userId="a985d929-ec43-4a68-b2d7-ba722c0a7c2e" providerId="ADAL" clId="{5CE4C175-9035-43D3-BA56-C35E4229C685}" dt="2025-02-28T01:42:02.659" v="222" actId="20577"/>
          <ac:spMkLst>
            <pc:docMk/>
            <pc:sldMk cId="2784521897" sldId="271"/>
            <ac:spMk id="6" creationId="{26E96A78-CE3A-ED5C-104C-C5A4A2E45DC5}"/>
          </ac:spMkLst>
        </pc:spChg>
        <pc:spChg chg="mod">
          <ac:chgData name="DSA - Daiana Belén Escobar" userId="a985d929-ec43-4a68-b2d7-ba722c0a7c2e" providerId="ADAL" clId="{5CE4C175-9035-43D3-BA56-C35E4229C685}" dt="2025-02-28T11:18:54.158" v="230" actId="108"/>
          <ac:spMkLst>
            <pc:docMk/>
            <pc:sldMk cId="2784521897" sldId="271"/>
            <ac:spMk id="8" creationId="{31EA15B2-52D3-D48E-B543-90B8904E997A}"/>
          </ac:spMkLst>
        </pc:spChg>
        <pc:picChg chg="mod">
          <ac:chgData name="DSA - Daiana Belén Escobar" userId="a985d929-ec43-4a68-b2d7-ba722c0a7c2e" providerId="ADAL" clId="{5CE4C175-9035-43D3-BA56-C35E4229C685}" dt="2025-02-28T14:22:41.387" v="231" actId="1076"/>
          <ac:picMkLst>
            <pc:docMk/>
            <pc:sldMk cId="2784521897" sldId="271"/>
            <ac:picMk id="3" creationId="{0714666A-625A-B978-6D4F-4677439EF006}"/>
          </ac:picMkLst>
        </pc:picChg>
        <pc:picChg chg="del">
          <ac:chgData name="DSA - Daiana Belén Escobar" userId="a985d929-ec43-4a68-b2d7-ba722c0a7c2e" providerId="ADAL" clId="{5CE4C175-9035-43D3-BA56-C35E4229C685}" dt="2025-02-28T01:41:12.675" v="206" actId="478"/>
          <ac:picMkLst>
            <pc:docMk/>
            <pc:sldMk cId="2784521897" sldId="271"/>
            <ac:picMk id="4" creationId="{E61B362F-1DE2-B272-DEFD-CF396F86FE23}"/>
          </ac:picMkLst>
        </pc:picChg>
        <pc:picChg chg="add mod ord">
          <ac:chgData name="DSA - Daiana Belén Escobar" userId="a985d929-ec43-4a68-b2d7-ba722c0a7c2e" providerId="ADAL" clId="{5CE4C175-9035-43D3-BA56-C35E4229C685}" dt="2025-02-28T14:31:52.028" v="240" actId="1076"/>
          <ac:picMkLst>
            <pc:docMk/>
            <pc:sldMk cId="2784521897" sldId="271"/>
            <ac:picMk id="7" creationId="{DCB25FE5-4A88-993F-60E1-64583B3336CD}"/>
          </ac:picMkLst>
        </pc:picChg>
      </pc:sldChg>
      <pc:sldChg chg="modSp add del mod ord">
        <pc:chgData name="DSA - Daiana Belén Escobar" userId="a985d929-ec43-4a68-b2d7-ba722c0a7c2e" providerId="ADAL" clId="{5CE4C175-9035-43D3-BA56-C35E4229C685}" dt="2025-02-28T14:42:48.131" v="273" actId="47"/>
        <pc:sldMkLst>
          <pc:docMk/>
          <pc:sldMk cId="272568528" sldId="272"/>
        </pc:sldMkLst>
        <pc:spChg chg="mod">
          <ac:chgData name="DSA - Daiana Belén Escobar" userId="a985d929-ec43-4a68-b2d7-ba722c0a7c2e" providerId="ADAL" clId="{5CE4C175-9035-43D3-BA56-C35E4229C685}" dt="2025-02-28T14:40:22.763" v="266" actId="1076"/>
          <ac:spMkLst>
            <pc:docMk/>
            <pc:sldMk cId="272568528" sldId="272"/>
            <ac:spMk id="2" creationId="{DB4507F0-4917-4377-6495-570A42688EB3}"/>
          </ac:spMkLst>
        </pc:spChg>
        <pc:spChg chg="mod">
          <ac:chgData name="DSA - Daiana Belén Escobar" userId="a985d929-ec43-4a68-b2d7-ba722c0a7c2e" providerId="ADAL" clId="{5CE4C175-9035-43D3-BA56-C35E4229C685}" dt="2025-02-28T14:40:26.694" v="267" actId="1076"/>
          <ac:spMkLst>
            <pc:docMk/>
            <pc:sldMk cId="272568528" sldId="272"/>
            <ac:spMk id="3" creationId="{62B42801-11F9-6819-1FE7-E9BC26F037F1}"/>
          </ac:spMkLst>
        </pc:spChg>
        <pc:spChg chg="mod">
          <ac:chgData name="DSA - Daiana Belén Escobar" userId="a985d929-ec43-4a68-b2d7-ba722c0a7c2e" providerId="ADAL" clId="{5CE4C175-9035-43D3-BA56-C35E4229C685}" dt="2025-02-28T14:40:33.120" v="268" actId="1076"/>
          <ac:spMkLst>
            <pc:docMk/>
            <pc:sldMk cId="272568528" sldId="272"/>
            <ac:spMk id="6" creationId="{8DC8DC15-927E-29F1-4196-F03C3711521E}"/>
          </ac:spMkLst>
        </pc:spChg>
        <pc:spChg chg="mod">
          <ac:chgData name="DSA - Daiana Belén Escobar" userId="a985d929-ec43-4a68-b2d7-ba722c0a7c2e" providerId="ADAL" clId="{5CE4C175-9035-43D3-BA56-C35E4229C685}" dt="2025-02-28T14:40:36.250" v="269" actId="1076"/>
          <ac:spMkLst>
            <pc:docMk/>
            <pc:sldMk cId="272568528" sldId="272"/>
            <ac:spMk id="7" creationId="{FCA24F60-FF33-1952-3FF3-438FC8CC6B8D}"/>
          </ac:spMkLst>
        </pc:spChg>
      </pc:sldChg>
      <pc:sldChg chg="addSp delSp modSp add mod">
        <pc:chgData name="DSA - Daiana Belén Escobar" userId="a985d929-ec43-4a68-b2d7-ba722c0a7c2e" providerId="ADAL" clId="{5CE4C175-9035-43D3-BA56-C35E4229C685}" dt="2025-02-28T14:51:33.215" v="312"/>
        <pc:sldMkLst>
          <pc:docMk/>
          <pc:sldMk cId="959807282" sldId="276"/>
        </pc:sldMkLst>
        <pc:spChg chg="mod">
          <ac:chgData name="DSA - Daiana Belén Escobar" userId="a985d929-ec43-4a68-b2d7-ba722c0a7c2e" providerId="ADAL" clId="{5CE4C175-9035-43D3-BA56-C35E4229C685}" dt="2025-02-28T14:51:14.642" v="308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5CE4C175-9035-43D3-BA56-C35E4229C685}" dt="2025-02-28T14:51:07.112" v="307" actId="1076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5CE4C175-9035-43D3-BA56-C35E4229C685}" dt="2025-02-28T14:51:33.215" v="312"/>
          <ac:spMkLst>
            <pc:docMk/>
            <pc:sldMk cId="959807282" sldId="276"/>
            <ac:spMk id="7" creationId="{D3B1FE49-0F1B-5942-8CF1-65D92A1EA740}"/>
          </ac:spMkLst>
        </pc:spChg>
        <pc:picChg chg="del">
          <ac:chgData name="DSA - Daiana Belén Escobar" userId="a985d929-ec43-4a68-b2d7-ba722c0a7c2e" providerId="ADAL" clId="{5CE4C175-9035-43D3-BA56-C35E4229C685}" dt="2025-02-28T14:44:35.683" v="291" actId="478"/>
          <ac:picMkLst>
            <pc:docMk/>
            <pc:sldMk cId="959807282" sldId="276"/>
            <ac:picMk id="5" creationId="{11F34D87-7A9E-D227-653E-DB17834BA58F}"/>
          </ac:picMkLst>
        </pc:picChg>
        <pc:picChg chg="add mod ord">
          <ac:chgData name="DSA - Daiana Belén Escobar" userId="a985d929-ec43-4a68-b2d7-ba722c0a7c2e" providerId="ADAL" clId="{5CE4C175-9035-43D3-BA56-C35E4229C685}" dt="2025-02-28T14:44:42.796" v="297" actId="171"/>
          <ac:picMkLst>
            <pc:docMk/>
            <pc:sldMk cId="959807282" sldId="276"/>
            <ac:picMk id="6" creationId="{60178308-536E-EB49-156E-47BEECAAD95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27/02/2025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EMBAIXADORES </a:t>
            </a:r>
            <a:r>
              <a:rPr kumimoji="0" lang="pt-B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DO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REINO</a:t>
            </a:r>
            <a:endParaRPr kumimoji="0" lang="pt-BR" sz="1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Semana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Reavivamento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C19D7-82FE-D395-A000-B2FAAEA29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7C50568-9E75-120A-E557-D15581EA8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B4507F0-4917-4377-6495-570A42688EB3}"/>
              </a:ext>
            </a:extLst>
          </p:cNvPr>
          <p:cNvSpPr txBox="1"/>
          <p:nvPr/>
        </p:nvSpPr>
        <p:spPr>
          <a:xfrm>
            <a:off x="3200400" y="5095936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Conselhos sobre mordomia, p. 63.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B42801-11F9-6819-1FE7-E9BC26F037F1}"/>
              </a:ext>
            </a:extLst>
          </p:cNvPr>
          <p:cNvSpPr txBox="1"/>
          <p:nvPr/>
        </p:nvSpPr>
        <p:spPr>
          <a:xfrm>
            <a:off x="1919514" y="2321423"/>
            <a:ext cx="83529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“Onde quer que tenha havido qualquer negligência de vossa parte em restituir ao Senhor o que Lhe pertence, arrependei-vos, com contrição de alma, e fazei restituição...”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DC8DC15-927E-29F1-4196-F03C3711521E}"/>
              </a:ext>
            </a:extLst>
          </p:cNvPr>
          <p:cNvSpPr txBox="1"/>
          <p:nvPr/>
        </p:nvSpPr>
        <p:spPr>
          <a:xfrm>
            <a:off x="294869" y="1362792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CA24F60-FF33-1952-3FF3-438FC8CC6B8D}"/>
              </a:ext>
            </a:extLst>
          </p:cNvPr>
          <p:cNvSpPr txBox="1"/>
          <p:nvPr/>
        </p:nvSpPr>
        <p:spPr>
          <a:xfrm>
            <a:off x="9843192" y="3293182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56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24370" y="1905506"/>
            <a:ext cx="4700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Dívida é inimiga da família</a:t>
            </a:r>
            <a:r>
              <a:rPr lang="pt-BR" sz="32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e evitando-a teremos paz e estaremos em dia com Deus e nosso próximo nesse aspecto da vida.</a:t>
            </a:r>
            <a:endParaRPr lang="pt-BR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0178308-536E-EB49-156E-47BEECAAD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095925"/>
            <a:ext cx="104489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</a:t>
            </a: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 estou endividado, como fazer e que medidas posso tomar para sanar minhas dívidas sem recorrer a empréstimos que agravem minha situação?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2" y="3744021"/>
            <a:ext cx="10448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Se não sei como agir e me sinto confuso, a quem poderia recorrer para pedir orientação de como me organizar e regularizar a minha situação financeira?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1" y="5392117"/>
            <a:ext cx="104489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Tem você orado a Deus sobre isso inclusive em família?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REFLITA: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8" y="3925800"/>
            <a:ext cx="9763124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“A ninguém devais coisa alguma, a não ser o amor com que vos ameis uns aos outros.”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Romanos 13:8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2072735"/>
            <a:ext cx="976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SEM DEVER NADA</a:t>
            </a:r>
            <a:endParaRPr kumimoji="0" lang="pt-B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7092733" y="2599443"/>
            <a:ext cx="3817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(Provérbio judaico)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254846" y="1845391"/>
            <a:ext cx="96823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“É melhor ir dormir sem jantar do que se levantar com dívidas.”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0E1BCD0-85DF-6C71-5B90-0769AA2DC023}"/>
              </a:ext>
            </a:extLst>
          </p:cNvPr>
          <p:cNvSpPr txBox="1"/>
          <p:nvPr/>
        </p:nvSpPr>
        <p:spPr>
          <a:xfrm>
            <a:off x="7092733" y="4628693"/>
            <a:ext cx="3817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George Herbert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4A97354-7FDE-75B4-F47F-2C1AFC74C911}"/>
              </a:ext>
            </a:extLst>
          </p:cNvPr>
          <p:cNvSpPr txBox="1"/>
          <p:nvPr/>
        </p:nvSpPr>
        <p:spPr>
          <a:xfrm>
            <a:off x="1254846" y="3874641"/>
            <a:ext cx="968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“Quem se livra das dívidas enriquece.”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s jogando frisbee em um gramado&#10;&#10;O conteúdo gerado por IA pode estar incorreto.">
            <a:extLst>
              <a:ext uri="{FF2B5EF4-FFF2-40B4-BE49-F238E27FC236}">
                <a16:creationId xmlns:a16="http://schemas.microsoft.com/office/drawing/2014/main" id="{88194A55-33F2-E3D5-9B63-D82543A7B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00" y="-2"/>
            <a:ext cx="10295225" cy="685800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39082" y="1110351"/>
            <a:ext cx="833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A FAMÍLIA DEVE</a:t>
            </a:r>
          </a:p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SER LIVRE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5" y="2799907"/>
            <a:ext cx="4852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Como um dos maiores inimigos da família, a dívida tem sido um dos principais motivos de contendas conjugais e divórcios.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A6090E4-7B6D-5C2F-26E6-BD405442A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C2074B-AD9A-E1B6-C266-A45724F29492}"/>
              </a:ext>
            </a:extLst>
          </p:cNvPr>
          <p:cNvSpPr txBox="1"/>
          <p:nvPr/>
        </p:nvSpPr>
        <p:spPr>
          <a:xfrm>
            <a:off x="3200398" y="5043472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O lar adventista, p. 374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73097D3-8303-C19B-F43B-30C0DCADB99D}"/>
              </a:ext>
            </a:extLst>
          </p:cNvPr>
          <p:cNvSpPr txBox="1"/>
          <p:nvPr/>
        </p:nvSpPr>
        <p:spPr>
          <a:xfrm>
            <a:off x="1604521" y="1814528"/>
            <a:ext cx="89829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Muitos, muitíssimos, não se têm educado a si mesmos o bastante para manter suas despesas nos limites de seus rendimentos. Não aprendem a ajustar-se a circunstâncias, e tomam e tornam a tomar empréstimos, sobrecarregando-se de débitos, e consequentemente ficam desencorajados e descoroçoados.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346F17-0DE1-78EF-B021-EFC12C948518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BE0B9E2-8415-F155-0410-4288716DF737}"/>
              </a:ext>
            </a:extLst>
          </p:cNvPr>
          <p:cNvSpPr txBox="1"/>
          <p:nvPr/>
        </p:nvSpPr>
        <p:spPr>
          <a:xfrm>
            <a:off x="9957492" y="34290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7537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essoa com a mão&#10;&#10;O conteúdo gerado por IA pode estar incorreto.">
            <a:extLst>
              <a:ext uri="{FF2B5EF4-FFF2-40B4-BE49-F238E27FC236}">
                <a16:creationId xmlns:a16="http://schemas.microsoft.com/office/drawing/2014/main" id="{72DB5BF7-AFF9-0D20-FE84-44DC3EE0D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6479" y="0"/>
            <a:ext cx="11315702" cy="68580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509183" y="2270517"/>
            <a:ext cx="4471555" cy="3249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harmonia familiar deve ser protegida e alimentada.</a:t>
            </a:r>
          </a:p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Dívida estressa, cria ansiedade e tensiona as relações porque cria insegurança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4F27ABA-86CF-EE02-F21A-399B372A4120}"/>
              </a:ext>
            </a:extLst>
          </p:cNvPr>
          <p:cNvSpPr txBox="1"/>
          <p:nvPr/>
        </p:nvSpPr>
        <p:spPr>
          <a:xfrm>
            <a:off x="3676405" y="1117714"/>
            <a:ext cx="8331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TER HARMONIA NO LAR</a:t>
            </a: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4504A-3321-BAFD-134A-3CD4D5CC7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15FA12-5357-DCE8-0DC5-1AB0991F5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92027A1-83A9-6815-D962-D4E55C2681D2}"/>
              </a:ext>
            </a:extLst>
          </p:cNvPr>
          <p:cNvSpPr txBox="1"/>
          <p:nvPr/>
        </p:nvSpPr>
        <p:spPr>
          <a:xfrm>
            <a:off x="3200398" y="527795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Testemunhos para a igreja, vol. 3, p. 400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BAA4DAD-923D-C0A8-8780-E83EEA7B198F}"/>
              </a:ext>
            </a:extLst>
          </p:cNvPr>
          <p:cNvSpPr txBox="1"/>
          <p:nvPr/>
        </p:nvSpPr>
        <p:spPr>
          <a:xfrm>
            <a:off x="1604521" y="1814528"/>
            <a:ext cx="89829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Se aqueles que não têm tido êxito na vida estivessem dispostos a receber instruções, exercitar-se-iam em hábitos de abnegação e estrita economia, tendo assim a satisfação de serem distribuidores e não recebedores de caridade. Há muito servo negligente. Caso fizessem o que está em seu poder, experimentariam tão grande bênção em ajudar os outros que compreenderiam na verdade que ‘mais bem-aventurada coisa é dar do que receber’.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9260611-32BD-ED4B-A95E-02EB9D9D5092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79C4193-8C91-EC75-0D79-E301B024006C}"/>
              </a:ext>
            </a:extLst>
          </p:cNvPr>
          <p:cNvSpPr txBox="1"/>
          <p:nvPr/>
        </p:nvSpPr>
        <p:spPr>
          <a:xfrm>
            <a:off x="9957492" y="34290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4524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76E7E-8CDA-8E64-1B56-B18B0BC0A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oeda dourada em fundo branco&#10;&#10;O conteúdo gerado por IA pode estar incorreto.">
            <a:extLst>
              <a:ext uri="{FF2B5EF4-FFF2-40B4-BE49-F238E27FC236}">
                <a16:creationId xmlns:a16="http://schemas.microsoft.com/office/drawing/2014/main" id="{DCB25FE5-4A88-993F-60E1-64583B333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2675" y="0"/>
            <a:ext cx="9839325" cy="694829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714666A-625A-B978-6D4F-4677439EF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6E96A78-CE3A-ED5C-104C-C5A4A2E45DC5}"/>
              </a:ext>
            </a:extLst>
          </p:cNvPr>
          <p:cNvSpPr txBox="1"/>
          <p:nvPr/>
        </p:nvSpPr>
        <p:spPr>
          <a:xfrm>
            <a:off x="764188" y="1100726"/>
            <a:ext cx="833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ESTAR EM DIA </a:t>
            </a:r>
          </a:p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 DEUS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EA15B2-52D3-D48E-B543-90B8904E997A}"/>
              </a:ext>
            </a:extLst>
          </p:cNvPr>
          <p:cNvSpPr txBox="1"/>
          <p:nvPr/>
        </p:nvSpPr>
        <p:spPr>
          <a:xfrm>
            <a:off x="764188" y="2725129"/>
            <a:ext cx="664726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“Portanto, dai a cada um o que deveis: a quem tributo, tributo; a quem imposto, imposto; a quem temor, temor; a quem honra, honra.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ninguém devais coisa alguma, a não ser o amor com que vos ameis uns aos outros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; porque quem ama aos outros cumpriu a lei.”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1D7EBF1-5013-6625-0F0F-8F188FDC992B}"/>
              </a:ext>
            </a:extLst>
          </p:cNvPr>
          <p:cNvSpPr txBox="1"/>
          <p:nvPr/>
        </p:nvSpPr>
        <p:spPr>
          <a:xfrm>
            <a:off x="764188" y="5945726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Romanos 13:7-8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8452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A42D2-C066-CCD1-706F-0B95A3512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5E8D476-56C4-2EE1-A4E0-F9E00F70E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70" y="-1"/>
            <a:ext cx="10273339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CB91AD0-F583-5A05-3B59-BDFFE7808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92CA3C0-FD2B-C767-5AA7-730731F8166B}"/>
              </a:ext>
            </a:extLst>
          </p:cNvPr>
          <p:cNvSpPr txBox="1"/>
          <p:nvPr/>
        </p:nvSpPr>
        <p:spPr>
          <a:xfrm>
            <a:off x="5650442" y="1874727"/>
            <a:ext cx="58050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As Escrituras lembram que o compromisso com Deus deve estar em primeiro lugar, por isso a pessoa entregava ao Templo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 primícias das “rendas”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tevuah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), ou seja, de tudo o que fosse aumento de seu patrimônio (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Pv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3:9).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7875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525</Words>
  <Application>Microsoft Office PowerPoint</Application>
  <PresentationFormat>Widescreen</PresentationFormat>
  <Paragraphs>40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2025-02-28T14:51:34Z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