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7" r:id="rId7"/>
    <p:sldId id="260" r:id="rId8"/>
    <p:sldId id="269" r:id="rId9"/>
    <p:sldId id="270" r:id="rId10"/>
    <p:sldId id="271" r:id="rId11"/>
    <p:sldId id="272" r:id="rId12"/>
    <p:sldId id="273" r:id="rId13"/>
    <p:sldId id="274" r:id="rId14"/>
    <p:sldId id="267" r:id="rId15"/>
    <p:sldId id="268" r:id="rId16"/>
    <p:sldId id="259" r:id="rId17"/>
    <p:sldId id="261" r:id="rId18"/>
    <p:sldId id="258" r:id="rId19"/>
    <p:sldId id="276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2799EA-5C68-47A9-BFBE-A263E8FE672C}" v="92" dt="2025-02-27T20:03:15.6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222799EA-5C68-47A9-BFBE-A263E8FE672C}"/>
    <pc:docChg chg="undo redo custSel addSld delSld modSld sldOrd">
      <pc:chgData name="DSA - Daiana Belén Escobar" userId="a985d929-ec43-4a68-b2d7-ba722c0a7c2e" providerId="ADAL" clId="{222799EA-5C68-47A9-BFBE-A263E8FE672C}" dt="2025-02-27T20:03:25.893" v="600" actId="47"/>
      <pc:docMkLst>
        <pc:docMk/>
      </pc:docMkLst>
      <pc:sldChg chg="addSp delSp modSp mod ord">
        <pc:chgData name="DSA - Daiana Belén Escobar" userId="a985d929-ec43-4a68-b2d7-ba722c0a7c2e" providerId="ADAL" clId="{222799EA-5C68-47A9-BFBE-A263E8FE672C}" dt="2025-02-27T18:10:06.976" v="68" actId="167"/>
        <pc:sldMkLst>
          <pc:docMk/>
          <pc:sldMk cId="592997925" sldId="257"/>
        </pc:sldMkLst>
        <pc:spChg chg="mod">
          <ac:chgData name="DSA - Daiana Belén Escobar" userId="a985d929-ec43-4a68-b2d7-ba722c0a7c2e" providerId="ADAL" clId="{222799EA-5C68-47A9-BFBE-A263E8FE672C}" dt="2025-02-27T18:08:58.551" v="60" actId="1076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222799EA-5C68-47A9-BFBE-A263E8FE672C}" dt="2025-02-27T18:09:44.212" v="65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222799EA-5C68-47A9-BFBE-A263E8FE672C}" dt="2025-02-27T18:09:39.550" v="64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222799EA-5C68-47A9-BFBE-A263E8FE672C}" dt="2025-02-27T18:08:53.189" v="59" actId="1076"/>
          <ac:spMkLst>
            <pc:docMk/>
            <pc:sldMk cId="592997925" sldId="257"/>
            <ac:spMk id="11" creationId="{C3C87AC7-8454-B7A9-F1CA-3391AD003CA6}"/>
          </ac:spMkLst>
        </pc:spChg>
        <pc:picChg chg="add mod ord">
          <ac:chgData name="DSA - Daiana Belén Escobar" userId="a985d929-ec43-4a68-b2d7-ba722c0a7c2e" providerId="ADAL" clId="{222799EA-5C68-47A9-BFBE-A263E8FE672C}" dt="2025-02-27T18:10:06.976" v="68" actId="167"/>
          <ac:picMkLst>
            <pc:docMk/>
            <pc:sldMk cId="592997925" sldId="257"/>
            <ac:picMk id="2" creationId="{77F03ECE-6F5B-06BB-06A6-A324F6B735F3}"/>
          </ac:picMkLst>
        </pc:picChg>
        <pc:picChg chg="del">
          <ac:chgData name="DSA - Daiana Belén Escobar" userId="a985d929-ec43-4a68-b2d7-ba722c0a7c2e" providerId="ADAL" clId="{222799EA-5C68-47A9-BFBE-A263E8FE672C}" dt="2025-02-27T18:10:02.715" v="66" actId="478"/>
          <ac:picMkLst>
            <pc:docMk/>
            <pc:sldMk cId="592997925" sldId="257"/>
            <ac:picMk id="5" creationId="{11F34D87-7A9E-D227-653E-DB17834BA58F}"/>
          </ac:picMkLst>
        </pc:picChg>
      </pc:sldChg>
      <pc:sldChg chg="addSp delSp modSp mod">
        <pc:chgData name="DSA - Daiana Belén Escobar" userId="a985d929-ec43-4a68-b2d7-ba722c0a7c2e" providerId="ADAL" clId="{222799EA-5C68-47A9-BFBE-A263E8FE672C}" dt="2025-02-27T20:01:22.391" v="570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222799EA-5C68-47A9-BFBE-A263E8FE672C}" dt="2025-02-27T19:56:53.246" v="556" actId="1076"/>
          <ac:spMkLst>
            <pc:docMk/>
            <pc:sldMk cId="2898755195" sldId="258"/>
            <ac:spMk id="2" creationId="{377B8273-F38B-5919-96D9-98A51C7CF52D}"/>
          </ac:spMkLst>
        </pc:spChg>
        <pc:spChg chg="add mod">
          <ac:chgData name="DSA - Daiana Belén Escobar" userId="a985d929-ec43-4a68-b2d7-ba722c0a7c2e" providerId="ADAL" clId="{222799EA-5C68-47A9-BFBE-A263E8FE672C}" dt="2025-02-27T19:56:59.442" v="558" actId="1076"/>
          <ac:spMkLst>
            <pc:docMk/>
            <pc:sldMk cId="2898755195" sldId="258"/>
            <ac:spMk id="4" creationId="{090E9DB6-0071-A7C3-CEFC-878D896FA7F9}"/>
          </ac:spMkLst>
        </pc:spChg>
        <pc:spChg chg="add mod">
          <ac:chgData name="DSA - Daiana Belén Escobar" userId="a985d929-ec43-4a68-b2d7-ba722c0a7c2e" providerId="ADAL" clId="{222799EA-5C68-47A9-BFBE-A263E8FE672C}" dt="2025-02-27T19:57:01.308" v="559" actId="1076"/>
          <ac:spMkLst>
            <pc:docMk/>
            <pc:sldMk cId="2898755195" sldId="258"/>
            <ac:spMk id="5" creationId="{CFFB16A4-0C2A-2C7B-A488-DA132AEDCBBC}"/>
          </ac:spMkLst>
        </pc:spChg>
        <pc:spChg chg="del">
          <ac:chgData name="DSA - Daiana Belén Escobar" userId="a985d929-ec43-4a68-b2d7-ba722c0a7c2e" providerId="ADAL" clId="{222799EA-5C68-47A9-BFBE-A263E8FE672C}" dt="2025-02-27T19:48:59.193" v="531" actId="478"/>
          <ac:spMkLst>
            <pc:docMk/>
            <pc:sldMk cId="2898755195" sldId="258"/>
            <ac:spMk id="6" creationId="{E400EF3E-04EB-374E-BAC0-D18E5F00DEE2}"/>
          </ac:spMkLst>
        </pc:spChg>
        <pc:spChg chg="add mod">
          <ac:chgData name="DSA - Daiana Belén Escobar" userId="a985d929-ec43-4a68-b2d7-ba722c0a7c2e" providerId="ADAL" clId="{222799EA-5C68-47A9-BFBE-A263E8FE672C}" dt="2025-02-27T19:51:01.885" v="554" actId="255"/>
          <ac:spMkLst>
            <pc:docMk/>
            <pc:sldMk cId="2898755195" sldId="258"/>
            <ac:spMk id="7" creationId="{A94CA4B3-FEC6-351A-0410-070FF06802F1}"/>
          </ac:spMkLst>
        </pc:spChg>
        <pc:spChg chg="del">
          <ac:chgData name="DSA - Daiana Belén Escobar" userId="a985d929-ec43-4a68-b2d7-ba722c0a7c2e" providerId="ADAL" clId="{222799EA-5C68-47A9-BFBE-A263E8FE672C}" dt="2025-02-27T19:49:29.558" v="533" actId="478"/>
          <ac:spMkLst>
            <pc:docMk/>
            <pc:sldMk cId="2898755195" sldId="258"/>
            <ac:spMk id="8" creationId="{6B292996-F67E-8D52-2675-CB1D6E55BE98}"/>
          </ac:spMkLst>
        </pc:spChg>
        <pc:picChg chg="add mod ord">
          <ac:chgData name="DSA - Daiana Belén Escobar" userId="a985d929-ec43-4a68-b2d7-ba722c0a7c2e" providerId="ADAL" clId="{222799EA-5C68-47A9-BFBE-A263E8FE672C}" dt="2025-02-27T20:01:22.391" v="570" actId="1076"/>
          <ac:picMkLst>
            <pc:docMk/>
            <pc:sldMk cId="2898755195" sldId="258"/>
            <ac:picMk id="10" creationId="{FA959A8F-C732-A77F-EA78-8DB982C3A0E5}"/>
          </ac:picMkLst>
        </pc:picChg>
        <pc:picChg chg="del">
          <ac:chgData name="DSA - Daiana Belén Escobar" userId="a985d929-ec43-4a68-b2d7-ba722c0a7c2e" providerId="ADAL" clId="{222799EA-5C68-47A9-BFBE-A263E8FE672C}" dt="2025-02-27T20:01:05.341" v="560" actId="478"/>
          <ac:picMkLst>
            <pc:docMk/>
            <pc:sldMk cId="2898755195" sldId="258"/>
            <ac:picMk id="16" creationId="{243FAA7C-F125-954F-2A46-5AE760C6A1CE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45:17.355" v="451" actId="1076"/>
        <pc:sldMkLst>
          <pc:docMk/>
          <pc:sldMk cId="2882692569" sldId="259"/>
        </pc:sldMkLst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4" creationId="{20663C60-A8F8-50FE-0F1D-FCE026398F6C}"/>
          </ac:spMkLst>
        </pc:spChg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5" creationId="{8FA1325A-7EC7-7571-0C5E-E7BAF47DC9C0}"/>
          </ac:spMkLst>
        </pc:spChg>
        <pc:spChg chg="mod">
          <ac:chgData name="DSA - Daiana Belén Escobar" userId="a985d929-ec43-4a68-b2d7-ba722c0a7c2e" providerId="ADAL" clId="{222799EA-5C68-47A9-BFBE-A263E8FE672C}" dt="2025-02-27T19:42:08.396" v="410" actId="1076"/>
          <ac:spMkLst>
            <pc:docMk/>
            <pc:sldMk cId="2882692569" sldId="259"/>
            <ac:spMk id="6" creationId="{A53E89F2-BEE0-EF95-6148-62BF12C60A21}"/>
          </ac:spMkLst>
        </pc:spChg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7" creationId="{3BFE12B3-B52A-32DB-9B99-10453CD8FC07}"/>
          </ac:spMkLst>
        </pc:spChg>
        <pc:spChg chg="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8" creationId="{0547BA6D-41B7-8FCB-3A8D-5F2461CBFD77}"/>
          </ac:spMkLst>
        </pc:spChg>
        <pc:spChg chg="add del mod">
          <ac:chgData name="DSA - Daiana Belén Escobar" userId="a985d929-ec43-4a68-b2d7-ba722c0a7c2e" providerId="ADAL" clId="{222799EA-5C68-47A9-BFBE-A263E8FE672C}" dt="2025-02-27T19:44:19.786" v="439" actId="478"/>
          <ac:spMkLst>
            <pc:docMk/>
            <pc:sldMk cId="2882692569" sldId="259"/>
            <ac:spMk id="9" creationId="{B3685656-A7A1-8DE4-210C-486D43EED41C}"/>
          </ac:spMkLst>
        </pc:spChg>
        <pc:picChg chg="mod">
          <ac:chgData name="DSA - Daiana Belén Escobar" userId="a985d929-ec43-4a68-b2d7-ba722c0a7c2e" providerId="ADAL" clId="{222799EA-5C68-47A9-BFBE-A263E8FE672C}" dt="2025-02-27T19:42:26.259" v="417" actId="1076"/>
          <ac:picMkLst>
            <pc:docMk/>
            <pc:sldMk cId="2882692569" sldId="259"/>
            <ac:picMk id="2" creationId="{1EA25AD2-A100-7368-1CD1-3BB89BD73AF4}"/>
          </ac:picMkLst>
        </pc:picChg>
        <pc:picChg chg="del mod">
          <ac:chgData name="DSA - Daiana Belén Escobar" userId="a985d929-ec43-4a68-b2d7-ba722c0a7c2e" providerId="ADAL" clId="{222799EA-5C68-47A9-BFBE-A263E8FE672C}" dt="2025-02-27T19:40:12.123" v="372" actId="478"/>
          <ac:picMkLst>
            <pc:docMk/>
            <pc:sldMk cId="2882692569" sldId="259"/>
            <ac:picMk id="3" creationId="{5442ABA8-7D43-BF3F-DF08-A1543B0912DC}"/>
          </ac:picMkLst>
        </pc:picChg>
        <pc:picChg chg="add mod">
          <ac:chgData name="DSA - Daiana Belén Escobar" userId="a985d929-ec43-4a68-b2d7-ba722c0a7c2e" providerId="ADAL" clId="{222799EA-5C68-47A9-BFBE-A263E8FE672C}" dt="2025-02-27T19:40:32.177" v="374" actId="1076"/>
          <ac:picMkLst>
            <pc:docMk/>
            <pc:sldMk cId="2882692569" sldId="259"/>
            <ac:picMk id="1026" creationId="{32AE82DC-294B-28E6-3E58-0C41F6C6112C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17:17.203" v="175" actId="171"/>
        <pc:sldMkLst>
          <pc:docMk/>
          <pc:sldMk cId="3004166797" sldId="260"/>
        </pc:sldMkLst>
        <pc:spChg chg="del">
          <ac:chgData name="DSA - Daiana Belén Escobar" userId="a985d929-ec43-4a68-b2d7-ba722c0a7c2e" providerId="ADAL" clId="{222799EA-5C68-47A9-BFBE-A263E8FE672C}" dt="2025-02-27T17:25:20.366" v="31" actId="478"/>
          <ac:spMkLst>
            <pc:docMk/>
            <pc:sldMk cId="3004166797" sldId="260"/>
            <ac:spMk id="6" creationId="{F4D6F7B5-C900-9502-AC6C-759843089A8F}"/>
          </ac:spMkLst>
        </pc:spChg>
        <pc:spChg chg="add mod">
          <ac:chgData name="DSA - Daiana Belén Escobar" userId="a985d929-ec43-4a68-b2d7-ba722c0a7c2e" providerId="ADAL" clId="{222799EA-5C68-47A9-BFBE-A263E8FE672C}" dt="2025-02-27T18:20:53.257" v="109" actId="1076"/>
          <ac:spMkLst>
            <pc:docMk/>
            <pc:sldMk cId="3004166797" sldId="260"/>
            <ac:spMk id="7" creationId="{69DF6693-60EF-2DA8-9AE2-F38B4E042370}"/>
          </ac:spMkLst>
        </pc:spChg>
        <pc:spChg chg="mod">
          <ac:chgData name="DSA - Daiana Belén Escobar" userId="a985d929-ec43-4a68-b2d7-ba722c0a7c2e" providerId="ADAL" clId="{222799EA-5C68-47A9-BFBE-A263E8FE672C}" dt="2025-02-27T18:20:38.919" v="105" actId="1076"/>
          <ac:spMkLst>
            <pc:docMk/>
            <pc:sldMk cId="3004166797" sldId="260"/>
            <ac:spMk id="8" creationId="{F4C63860-31F2-F7AB-66CE-B862179EC46F}"/>
          </ac:spMkLst>
        </pc:spChg>
        <pc:picChg chg="del mod">
          <ac:chgData name="DSA - Daiana Belén Escobar" userId="a985d929-ec43-4a68-b2d7-ba722c0a7c2e" providerId="ADAL" clId="{222799EA-5C68-47A9-BFBE-A263E8FE672C}" dt="2025-02-27T19:17:02.159" v="170" actId="478"/>
          <ac:picMkLst>
            <pc:docMk/>
            <pc:sldMk cId="3004166797" sldId="260"/>
            <ac:picMk id="3" creationId="{8F47BC6E-F3BF-E2AB-B43F-BFEF74880927}"/>
          </ac:picMkLst>
        </pc:picChg>
        <pc:picChg chg="add mod ord">
          <ac:chgData name="DSA - Daiana Belén Escobar" userId="a985d929-ec43-4a68-b2d7-ba722c0a7c2e" providerId="ADAL" clId="{222799EA-5C68-47A9-BFBE-A263E8FE672C}" dt="2025-02-27T18:19:43.051" v="94" actId="1076"/>
          <ac:picMkLst>
            <pc:docMk/>
            <pc:sldMk cId="3004166797" sldId="260"/>
            <ac:picMk id="4" creationId="{9A222204-6FBD-9C5F-D75C-A4E5689593DF}"/>
          </ac:picMkLst>
        </pc:picChg>
        <pc:picChg chg="del">
          <ac:chgData name="DSA - Daiana Belén Escobar" userId="a985d929-ec43-4a68-b2d7-ba722c0a7c2e" providerId="ADAL" clId="{222799EA-5C68-47A9-BFBE-A263E8FE672C}" dt="2025-02-27T18:19:10.823" v="85" actId="478"/>
          <ac:picMkLst>
            <pc:docMk/>
            <pc:sldMk cId="3004166797" sldId="260"/>
            <ac:picMk id="5" creationId="{127DCD68-7285-4959-F6BC-B61B9596FD97}"/>
          </ac:picMkLst>
        </pc:picChg>
        <pc:picChg chg="add mod ord">
          <ac:chgData name="DSA - Daiana Belén Escobar" userId="a985d929-ec43-4a68-b2d7-ba722c0a7c2e" providerId="ADAL" clId="{222799EA-5C68-47A9-BFBE-A263E8FE672C}" dt="2025-02-27T19:17:17.203" v="175" actId="171"/>
          <ac:picMkLst>
            <pc:docMk/>
            <pc:sldMk cId="3004166797" sldId="260"/>
            <ac:picMk id="9" creationId="{BE55383C-B820-6047-1C2E-C3CBA5FC4604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48:18.962" v="510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222799EA-5C68-47A9-BFBE-A263E8FE672C}" dt="2025-02-27T19:46:03.659" v="481" actId="1076"/>
          <ac:spMkLst>
            <pc:docMk/>
            <pc:sldMk cId="3706089113" sldId="261"/>
            <ac:spMk id="2" creationId="{E7F5B4EA-C289-0448-E28F-5338A2380A50}"/>
          </ac:spMkLst>
        </pc:spChg>
        <pc:spChg chg="add mod">
          <ac:chgData name="DSA - Daiana Belén Escobar" userId="a985d929-ec43-4a68-b2d7-ba722c0a7c2e" providerId="ADAL" clId="{222799EA-5C68-47A9-BFBE-A263E8FE672C}" dt="2025-02-27T19:46:50.853" v="495" actId="1076"/>
          <ac:spMkLst>
            <pc:docMk/>
            <pc:sldMk cId="3706089113" sldId="261"/>
            <ac:spMk id="3" creationId="{37F2A38E-DA9A-2956-397B-ECDA52266BF1}"/>
          </ac:spMkLst>
        </pc:spChg>
        <pc:spChg chg="del">
          <ac:chgData name="DSA - Daiana Belén Escobar" userId="a985d929-ec43-4a68-b2d7-ba722c0a7c2e" providerId="ADAL" clId="{222799EA-5C68-47A9-BFBE-A263E8FE672C}" dt="2025-02-27T19:45:44.749" v="455" actId="478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222799EA-5C68-47A9-BFBE-A263E8FE672C}" dt="2025-02-27T19:46:38.562" v="491" actId="21"/>
          <ac:spMkLst>
            <pc:docMk/>
            <pc:sldMk cId="3706089113" sldId="261"/>
            <ac:spMk id="8" creationId="{79D8D0CF-3F11-68CB-0C5D-9E32F3FC27F3}"/>
          </ac:spMkLst>
        </pc:spChg>
        <pc:picChg chg="del">
          <ac:chgData name="DSA - Daiana Belén Escobar" userId="a985d929-ec43-4a68-b2d7-ba722c0a7c2e" providerId="ADAL" clId="{222799EA-5C68-47A9-BFBE-A263E8FE672C}" dt="2025-02-27T19:46:57.498" v="496" actId="478"/>
          <ac:picMkLst>
            <pc:docMk/>
            <pc:sldMk cId="3706089113" sldId="261"/>
            <ac:picMk id="4" creationId="{A1B2F683-1B21-52E1-989B-AB0FF6A40EF4}"/>
          </ac:picMkLst>
        </pc:picChg>
        <pc:picChg chg="add mod">
          <ac:chgData name="DSA - Daiana Belén Escobar" userId="a985d929-ec43-4a68-b2d7-ba722c0a7c2e" providerId="ADAL" clId="{222799EA-5C68-47A9-BFBE-A263E8FE672C}" dt="2025-02-27T19:48:18.962" v="510" actId="1076"/>
          <ac:picMkLst>
            <pc:docMk/>
            <pc:sldMk cId="3706089113" sldId="261"/>
            <ac:picMk id="3074" creationId="{5455F65F-9185-A68C-4CBF-B4DE7BEC9487}"/>
          </ac:picMkLst>
        </pc:picChg>
      </pc:sldChg>
      <pc:sldChg chg="del">
        <pc:chgData name="DSA - Daiana Belén Escobar" userId="a985d929-ec43-4a68-b2d7-ba722c0a7c2e" providerId="ADAL" clId="{222799EA-5C68-47A9-BFBE-A263E8FE672C}" dt="2025-02-27T20:03:21.146" v="597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222799EA-5C68-47A9-BFBE-A263E8FE672C}" dt="2025-02-27T20:03:22.009" v="598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222799EA-5C68-47A9-BFBE-A263E8FE672C}" dt="2025-02-27T20:03:23.817" v="599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222799EA-5C68-47A9-BFBE-A263E8FE672C}" dt="2025-02-27T20:03:25.893" v="600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222799EA-5C68-47A9-BFBE-A263E8FE672C}" dt="2025-02-27T19:26:56.065" v="293" actId="255"/>
        <pc:sldMkLst>
          <pc:docMk/>
          <pc:sldMk cId="2077340877" sldId="266"/>
        </pc:sldMkLst>
        <pc:spChg chg="mod">
          <ac:chgData name="DSA - Daiana Belén Escobar" userId="a985d929-ec43-4a68-b2d7-ba722c0a7c2e" providerId="ADAL" clId="{222799EA-5C68-47A9-BFBE-A263E8FE672C}" dt="2025-02-27T19:26:56.065" v="293" actId="255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222799EA-5C68-47A9-BFBE-A263E8FE672C}" dt="2025-02-27T17:23:43.139" v="21" actId="1076"/>
          <ac:spMkLst>
            <pc:docMk/>
            <pc:sldMk cId="2077340877" sldId="266"/>
            <ac:spMk id="8" creationId="{66DC45F1-6B6E-F227-6665-6059501FC2B2}"/>
          </ac:spMkLst>
        </pc:spChg>
      </pc:sldChg>
      <pc:sldChg chg="addSp delSp modSp add mod ord">
        <pc:chgData name="DSA - Daiana Belén Escobar" userId="a985d929-ec43-4a68-b2d7-ba722c0a7c2e" providerId="ADAL" clId="{222799EA-5C68-47A9-BFBE-A263E8FE672C}" dt="2025-02-27T19:37:41.895" v="345" actId="1076"/>
        <pc:sldMkLst>
          <pc:docMk/>
          <pc:sldMk cId="2770224770" sldId="267"/>
        </pc:sldMkLst>
        <pc:spChg chg="del">
          <ac:chgData name="DSA - Daiana Belén Escobar" userId="a985d929-ec43-4a68-b2d7-ba722c0a7c2e" providerId="ADAL" clId="{222799EA-5C68-47A9-BFBE-A263E8FE672C}" dt="2025-02-27T19:29:25.149" v="311" actId="478"/>
          <ac:spMkLst>
            <pc:docMk/>
            <pc:sldMk cId="2770224770" sldId="267"/>
            <ac:spMk id="6" creationId="{019F1A43-D263-6A11-B199-5EE2B8DD6D02}"/>
          </ac:spMkLst>
        </pc:spChg>
        <pc:spChg chg="mod">
          <ac:chgData name="DSA - Daiana Belén Escobar" userId="a985d929-ec43-4a68-b2d7-ba722c0a7c2e" providerId="ADAL" clId="{222799EA-5C68-47A9-BFBE-A263E8FE672C}" dt="2025-02-27T19:29:27.949" v="312" actId="1076"/>
          <ac:spMkLst>
            <pc:docMk/>
            <pc:sldMk cId="2770224770" sldId="267"/>
            <ac:spMk id="8" creationId="{CADF02AD-A7F1-5A66-12F5-695DCED26802}"/>
          </ac:spMkLst>
        </pc:spChg>
        <pc:picChg chg="add del mod">
          <ac:chgData name="DSA - Daiana Belén Escobar" userId="a985d929-ec43-4a68-b2d7-ba722c0a7c2e" providerId="ADAL" clId="{222799EA-5C68-47A9-BFBE-A263E8FE672C}" dt="2025-02-27T19:37:12.574" v="334" actId="478"/>
          <ac:picMkLst>
            <pc:docMk/>
            <pc:sldMk cId="2770224770" sldId="267"/>
            <ac:picMk id="2" creationId="{91C118E9-DF83-1D53-01E3-DC609DADD7C2}"/>
          </ac:picMkLst>
        </pc:picChg>
        <pc:picChg chg="mod">
          <ac:chgData name="DSA - Daiana Belén Escobar" userId="a985d929-ec43-4a68-b2d7-ba722c0a7c2e" providerId="ADAL" clId="{222799EA-5C68-47A9-BFBE-A263E8FE672C}" dt="2025-02-27T19:34:38.195" v="327" actId="1076"/>
          <ac:picMkLst>
            <pc:docMk/>
            <pc:sldMk cId="2770224770" sldId="267"/>
            <ac:picMk id="3" creationId="{4F4A8E76-7258-457C-71EE-CBCF0197FBE7}"/>
          </ac:picMkLst>
        </pc:picChg>
        <pc:picChg chg="add del mod">
          <ac:chgData name="DSA - Daiana Belén Escobar" userId="a985d929-ec43-4a68-b2d7-ba722c0a7c2e" providerId="ADAL" clId="{222799EA-5C68-47A9-BFBE-A263E8FE672C}" dt="2025-02-27T19:37:15.342" v="336" actId="478"/>
          <ac:picMkLst>
            <pc:docMk/>
            <pc:sldMk cId="2770224770" sldId="267"/>
            <ac:picMk id="4" creationId="{726AA4BF-EDB6-6491-2440-EDF22C0ECF1A}"/>
          </ac:picMkLst>
        </pc:picChg>
        <pc:picChg chg="del">
          <ac:chgData name="DSA - Daiana Belén Escobar" userId="a985d929-ec43-4a68-b2d7-ba722c0a7c2e" providerId="ADAL" clId="{222799EA-5C68-47A9-BFBE-A263E8FE672C}" dt="2025-02-27T19:28:30.563" v="296" actId="478"/>
          <ac:picMkLst>
            <pc:docMk/>
            <pc:sldMk cId="2770224770" sldId="267"/>
            <ac:picMk id="5" creationId="{539103DC-007A-2CB2-4E57-74B2CFFD39BF}"/>
          </ac:picMkLst>
        </pc:picChg>
        <pc:picChg chg="add mod ord">
          <ac:chgData name="DSA - Daiana Belén Escobar" userId="a985d929-ec43-4a68-b2d7-ba722c0a7c2e" providerId="ADAL" clId="{222799EA-5C68-47A9-BFBE-A263E8FE672C}" dt="2025-02-27T19:37:41.895" v="345" actId="1076"/>
          <ac:picMkLst>
            <pc:docMk/>
            <pc:sldMk cId="2770224770" sldId="267"/>
            <ac:picMk id="9" creationId="{BA210ACC-7947-231A-4943-DEA829BB21AF}"/>
          </ac:picMkLst>
        </pc:picChg>
        <pc:picChg chg="add del mod">
          <ac:chgData name="DSA - Daiana Belén Escobar" userId="a985d929-ec43-4a68-b2d7-ba722c0a7c2e" providerId="ADAL" clId="{222799EA-5C68-47A9-BFBE-A263E8FE672C}" dt="2025-02-27T19:33:10.801" v="313" actId="21"/>
          <ac:picMkLst>
            <pc:docMk/>
            <pc:sldMk cId="2770224770" sldId="267"/>
            <ac:picMk id="1026" creationId="{32AE82DC-294B-28E6-3E58-0C41F6C6112C}"/>
          </ac:picMkLst>
        </pc:picChg>
        <pc:picChg chg="add del mod">
          <ac:chgData name="DSA - Daiana Belén Escobar" userId="a985d929-ec43-4a68-b2d7-ba722c0a7c2e" providerId="ADAL" clId="{222799EA-5C68-47A9-BFBE-A263E8FE672C}" dt="2025-02-27T19:34:27.796" v="324" actId="478"/>
          <ac:picMkLst>
            <pc:docMk/>
            <pc:sldMk cId="2770224770" sldId="267"/>
            <ac:picMk id="1028" creationId="{95EC4497-E5EB-954B-E43A-D93F4C157082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39:11.588" v="367" actId="1076"/>
        <pc:sldMkLst>
          <pc:docMk/>
          <pc:sldMk cId="160371998" sldId="268"/>
        </pc:sldMkLst>
        <pc:spChg chg="mod">
          <ac:chgData name="DSA - Daiana Belén Escobar" userId="a985d929-ec43-4a68-b2d7-ba722c0a7c2e" providerId="ADAL" clId="{222799EA-5C68-47A9-BFBE-A263E8FE672C}" dt="2025-02-27T19:38:48.680" v="363" actId="1076"/>
          <ac:spMkLst>
            <pc:docMk/>
            <pc:sldMk cId="160371998" sldId="268"/>
            <ac:spMk id="4" creationId="{B6079456-037E-E11F-4DA1-BD60B4B4D9AB}"/>
          </ac:spMkLst>
        </pc:spChg>
        <pc:spChg chg="mod">
          <ac:chgData name="DSA - Daiana Belén Escobar" userId="a985d929-ec43-4a68-b2d7-ba722c0a7c2e" providerId="ADAL" clId="{222799EA-5C68-47A9-BFBE-A263E8FE672C}" dt="2025-02-27T19:38:23.065" v="355" actId="404"/>
          <ac:spMkLst>
            <pc:docMk/>
            <pc:sldMk cId="160371998" sldId="268"/>
            <ac:spMk id="6" creationId="{7E1371EA-34E0-918E-3CC9-55337ADDF395}"/>
          </ac:spMkLst>
        </pc:spChg>
        <pc:spChg chg="mod">
          <ac:chgData name="DSA - Daiana Belén Escobar" userId="a985d929-ec43-4a68-b2d7-ba722c0a7c2e" providerId="ADAL" clId="{222799EA-5C68-47A9-BFBE-A263E8FE672C}" dt="2025-02-27T19:39:11.588" v="367" actId="1076"/>
          <ac:spMkLst>
            <pc:docMk/>
            <pc:sldMk cId="160371998" sldId="268"/>
            <ac:spMk id="8" creationId="{98ABE31A-986B-41F8-D3F7-4A80BC2D8B1E}"/>
          </ac:spMkLst>
        </pc:spChg>
        <pc:spChg chg="mod">
          <ac:chgData name="DSA - Daiana Belén Escobar" userId="a985d929-ec43-4a68-b2d7-ba722c0a7c2e" providerId="ADAL" clId="{222799EA-5C68-47A9-BFBE-A263E8FE672C}" dt="2025-02-27T19:38:56.187" v="364" actId="1076"/>
          <ac:spMkLst>
            <pc:docMk/>
            <pc:sldMk cId="160371998" sldId="268"/>
            <ac:spMk id="11" creationId="{FD6FD9FD-1959-3F84-769A-BDCD45E2287F}"/>
          </ac:spMkLst>
        </pc:spChg>
        <pc:picChg chg="mod">
          <ac:chgData name="DSA - Daiana Belén Escobar" userId="a985d929-ec43-4a68-b2d7-ba722c0a7c2e" providerId="ADAL" clId="{222799EA-5C68-47A9-BFBE-A263E8FE672C}" dt="2025-02-27T19:39:07.062" v="366" actId="1076"/>
          <ac:picMkLst>
            <pc:docMk/>
            <pc:sldMk cId="160371998" sldId="268"/>
            <ac:picMk id="5" creationId="{449B7769-0FA9-417B-4D34-A90D8BD6654A}"/>
          </ac:picMkLst>
        </pc:picChg>
      </pc:sldChg>
      <pc:sldChg chg="addSp delSp modSp add mod ord">
        <pc:chgData name="DSA - Daiana Belén Escobar" userId="a985d929-ec43-4a68-b2d7-ba722c0a7c2e" providerId="ADAL" clId="{222799EA-5C68-47A9-BFBE-A263E8FE672C}" dt="2025-02-27T19:17:28.005" v="178" actId="167"/>
        <pc:sldMkLst>
          <pc:docMk/>
          <pc:sldMk cId="4146978304" sldId="269"/>
        </pc:sldMkLst>
        <pc:spChg chg="add mod">
          <ac:chgData name="DSA - Daiana Belén Escobar" userId="a985d929-ec43-4a68-b2d7-ba722c0a7c2e" providerId="ADAL" clId="{222799EA-5C68-47A9-BFBE-A263E8FE672C}" dt="2025-02-27T18:21:48.637" v="120" actId="20577"/>
          <ac:spMkLst>
            <pc:docMk/>
            <pc:sldMk cId="4146978304" sldId="269"/>
            <ac:spMk id="3" creationId="{E1D181E6-E424-36E8-1F9B-81BF34A031CD}"/>
          </ac:spMkLst>
        </pc:spChg>
        <pc:spChg chg="del">
          <ac:chgData name="DSA - Daiana Belén Escobar" userId="a985d929-ec43-4a68-b2d7-ba722c0a7c2e" providerId="ADAL" clId="{222799EA-5C68-47A9-BFBE-A263E8FE672C}" dt="2025-02-27T18:21:20.941" v="115" actId="478"/>
          <ac:spMkLst>
            <pc:docMk/>
            <pc:sldMk cId="4146978304" sldId="269"/>
            <ac:spMk id="4" creationId="{34A267FA-2F7D-90A7-0CE5-F810CFE4CF50}"/>
          </ac:spMkLst>
        </pc:spChg>
        <pc:spChg chg="add mod">
          <ac:chgData name="DSA - Daiana Belén Escobar" userId="a985d929-ec43-4a68-b2d7-ba722c0a7c2e" providerId="ADAL" clId="{222799EA-5C68-47A9-BFBE-A263E8FE672C}" dt="2025-02-27T18:23:24.945" v="139" actId="123"/>
          <ac:spMkLst>
            <pc:docMk/>
            <pc:sldMk cId="4146978304" sldId="269"/>
            <ac:spMk id="5" creationId="{F2DEC474-D652-570F-8633-55DD25104509}"/>
          </ac:spMkLst>
        </pc:spChg>
        <pc:spChg chg="del">
          <ac:chgData name="DSA - Daiana Belén Escobar" userId="a985d929-ec43-4a68-b2d7-ba722c0a7c2e" providerId="ADAL" clId="{222799EA-5C68-47A9-BFBE-A263E8FE672C}" dt="2025-02-27T18:22:32.925" v="131" actId="478"/>
          <ac:spMkLst>
            <pc:docMk/>
            <pc:sldMk cId="4146978304" sldId="269"/>
            <ac:spMk id="8" creationId="{E48ED2A6-059C-133D-BEF5-653D7D4A2322}"/>
          </ac:spMkLst>
        </pc:spChg>
        <pc:picChg chg="del">
          <ac:chgData name="DSA - Daiana Belén Escobar" userId="a985d929-ec43-4a68-b2d7-ba722c0a7c2e" providerId="ADAL" clId="{222799EA-5C68-47A9-BFBE-A263E8FE672C}" dt="2025-02-27T19:17:24.893" v="176" actId="478"/>
          <ac:picMkLst>
            <pc:docMk/>
            <pc:sldMk cId="4146978304" sldId="269"/>
            <ac:picMk id="2" creationId="{59C793BA-2197-D253-A6C1-E4EFF9B51B36}"/>
          </ac:picMkLst>
        </pc:picChg>
        <pc:picChg chg="add mod ord">
          <ac:chgData name="DSA - Daiana Belén Escobar" userId="a985d929-ec43-4a68-b2d7-ba722c0a7c2e" providerId="ADAL" clId="{222799EA-5C68-47A9-BFBE-A263E8FE672C}" dt="2025-02-27T19:17:28.005" v="178" actId="167"/>
          <ac:picMkLst>
            <pc:docMk/>
            <pc:sldMk cId="4146978304" sldId="269"/>
            <ac:picMk id="6" creationId="{9E20632F-BD1B-8C61-99E8-818E2EB045BC}"/>
          </ac:picMkLst>
        </pc:picChg>
      </pc:sldChg>
      <pc:sldChg chg="addSp delSp modSp add mod ord">
        <pc:chgData name="DSA - Daiana Belén Escobar" userId="a985d929-ec43-4a68-b2d7-ba722c0a7c2e" providerId="ADAL" clId="{222799EA-5C68-47A9-BFBE-A263E8FE672C}" dt="2025-02-27T19:19:24.691" v="196" actId="1076"/>
        <pc:sldMkLst>
          <pc:docMk/>
          <pc:sldMk cId="844473669" sldId="270"/>
        </pc:sldMkLst>
        <pc:spChg chg="del">
          <ac:chgData name="DSA - Daiana Belén Escobar" userId="a985d929-ec43-4a68-b2d7-ba722c0a7c2e" providerId="ADAL" clId="{222799EA-5C68-47A9-BFBE-A263E8FE672C}" dt="2025-02-27T19:13:42.533" v="152" actId="478"/>
          <ac:spMkLst>
            <pc:docMk/>
            <pc:sldMk cId="844473669" sldId="270"/>
            <ac:spMk id="6" creationId="{6DE0BFF2-60D8-28A2-070D-C61AD1D815EF}"/>
          </ac:spMkLst>
        </pc:spChg>
        <pc:spChg chg="mod">
          <ac:chgData name="DSA - Daiana Belén Escobar" userId="a985d929-ec43-4a68-b2d7-ba722c0a7c2e" providerId="ADAL" clId="{222799EA-5C68-47A9-BFBE-A263E8FE672C}" dt="2025-02-27T19:19:24.691" v="196" actId="1076"/>
          <ac:spMkLst>
            <pc:docMk/>
            <pc:sldMk cId="844473669" sldId="270"/>
            <ac:spMk id="8" creationId="{84FB5B3A-31EB-F1B7-8970-0C4982AEF6B2}"/>
          </ac:spMkLst>
        </pc:spChg>
        <pc:picChg chg="add del mod ord">
          <ac:chgData name="DSA - Daiana Belén Escobar" userId="a985d929-ec43-4a68-b2d7-ba722c0a7c2e" providerId="ADAL" clId="{222799EA-5C68-47A9-BFBE-A263E8FE672C}" dt="2025-02-27T19:18:12.717" v="186" actId="478"/>
          <ac:picMkLst>
            <pc:docMk/>
            <pc:sldMk cId="844473669" sldId="270"/>
            <ac:picMk id="3" creationId="{41601D45-40C2-6FA6-DCFD-E66EA3A8B54E}"/>
          </ac:picMkLst>
        </pc:picChg>
        <pc:picChg chg="del">
          <ac:chgData name="DSA - Daiana Belén Escobar" userId="a985d929-ec43-4a68-b2d7-ba722c0a7c2e" providerId="ADAL" clId="{222799EA-5C68-47A9-BFBE-A263E8FE672C}" dt="2025-02-27T19:13:48.163" v="154" actId="478"/>
          <ac:picMkLst>
            <pc:docMk/>
            <pc:sldMk cId="844473669" sldId="270"/>
            <ac:picMk id="4" creationId="{A6A83709-BEA0-0616-E172-523BCB43A3C9}"/>
          </ac:picMkLst>
        </pc:picChg>
        <pc:picChg chg="add mod ord">
          <ac:chgData name="DSA - Daiana Belén Escobar" userId="a985d929-ec43-4a68-b2d7-ba722c0a7c2e" providerId="ADAL" clId="{222799EA-5C68-47A9-BFBE-A263E8FE672C}" dt="2025-02-27T19:18:33.354" v="194" actId="1076"/>
          <ac:picMkLst>
            <pc:docMk/>
            <pc:sldMk cId="844473669" sldId="270"/>
            <ac:picMk id="5" creationId="{B0EF1529-382F-DBFA-64F5-C1C66AAE5233}"/>
          </ac:picMkLst>
        </pc:picChg>
        <pc:picChg chg="del">
          <ac:chgData name="DSA - Daiana Belén Escobar" userId="a985d929-ec43-4a68-b2d7-ba722c0a7c2e" providerId="ADAL" clId="{222799EA-5C68-47A9-BFBE-A263E8FE672C}" dt="2025-02-27T19:17:40.387" v="179" actId="478"/>
          <ac:picMkLst>
            <pc:docMk/>
            <pc:sldMk cId="844473669" sldId="270"/>
            <ac:picMk id="7" creationId="{AD045C1A-B29A-1B3F-9B16-90F014F9F6C6}"/>
          </ac:picMkLst>
        </pc:picChg>
        <pc:picChg chg="add mod ord">
          <ac:chgData name="DSA - Daiana Belén Escobar" userId="a985d929-ec43-4a68-b2d7-ba722c0a7c2e" providerId="ADAL" clId="{222799EA-5C68-47A9-BFBE-A263E8FE672C}" dt="2025-02-27T19:19:13.481" v="195" actId="1076"/>
          <ac:picMkLst>
            <pc:docMk/>
            <pc:sldMk cId="844473669" sldId="270"/>
            <ac:picMk id="10" creationId="{2BBF1E6A-59A2-1E31-2B7B-0101EA79EC71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20:39.279" v="219" actId="1076"/>
        <pc:sldMkLst>
          <pc:docMk/>
          <pc:sldMk cId="2024758542" sldId="271"/>
        </pc:sldMkLst>
        <pc:spChg chg="mod">
          <ac:chgData name="DSA - Daiana Belén Escobar" userId="a985d929-ec43-4a68-b2d7-ba722c0a7c2e" providerId="ADAL" clId="{222799EA-5C68-47A9-BFBE-A263E8FE672C}" dt="2025-02-27T19:20:34.892" v="218" actId="1076"/>
          <ac:spMkLst>
            <pc:docMk/>
            <pc:sldMk cId="2024758542" sldId="271"/>
            <ac:spMk id="6" creationId="{D9CA2981-D6C0-697D-3072-736F2F67BA4A}"/>
          </ac:spMkLst>
        </pc:spChg>
        <pc:spChg chg="mod">
          <ac:chgData name="DSA - Daiana Belén Escobar" userId="a985d929-ec43-4a68-b2d7-ba722c0a7c2e" providerId="ADAL" clId="{222799EA-5C68-47A9-BFBE-A263E8FE672C}" dt="2025-02-27T19:20:32.935" v="217" actId="1076"/>
          <ac:spMkLst>
            <pc:docMk/>
            <pc:sldMk cId="2024758542" sldId="271"/>
            <ac:spMk id="8" creationId="{84190F60-BB85-9CBB-D237-986733D23449}"/>
          </ac:spMkLst>
        </pc:spChg>
        <pc:spChg chg="mod">
          <ac:chgData name="DSA - Daiana Belén Escobar" userId="a985d929-ec43-4a68-b2d7-ba722c0a7c2e" providerId="ADAL" clId="{222799EA-5C68-47A9-BFBE-A263E8FE672C}" dt="2025-02-27T19:20:39.279" v="219" actId="1076"/>
          <ac:spMkLst>
            <pc:docMk/>
            <pc:sldMk cId="2024758542" sldId="271"/>
            <ac:spMk id="11" creationId="{0017367C-8857-AF62-795B-90AC506891D2}"/>
          </ac:spMkLst>
        </pc:spChg>
      </pc:sldChg>
      <pc:sldChg chg="addSp delSp modSp add mod ord">
        <pc:chgData name="DSA - Daiana Belén Escobar" userId="a985d929-ec43-4a68-b2d7-ba722c0a7c2e" providerId="ADAL" clId="{222799EA-5C68-47A9-BFBE-A263E8FE672C}" dt="2025-02-27T19:21:58.269" v="238" actId="1076"/>
        <pc:sldMkLst>
          <pc:docMk/>
          <pc:sldMk cId="3917508469" sldId="272"/>
        </pc:sldMkLst>
        <pc:spChg chg="mod">
          <ac:chgData name="DSA - Daiana Belén Escobar" userId="a985d929-ec43-4a68-b2d7-ba722c0a7c2e" providerId="ADAL" clId="{222799EA-5C68-47A9-BFBE-A263E8FE672C}" dt="2025-02-27T19:21:23.220" v="229" actId="1076"/>
          <ac:spMkLst>
            <pc:docMk/>
            <pc:sldMk cId="3917508469" sldId="272"/>
            <ac:spMk id="3" creationId="{C52B353D-4F5D-CDE6-B5E7-684F0055BA52}"/>
          </ac:spMkLst>
        </pc:spChg>
        <pc:spChg chg="mod">
          <ac:chgData name="DSA - Daiana Belén Escobar" userId="a985d929-ec43-4a68-b2d7-ba722c0a7c2e" providerId="ADAL" clId="{222799EA-5C68-47A9-BFBE-A263E8FE672C}" dt="2025-02-27T19:21:58.269" v="238" actId="1076"/>
          <ac:spMkLst>
            <pc:docMk/>
            <pc:sldMk cId="3917508469" sldId="272"/>
            <ac:spMk id="5" creationId="{DDB3FDE3-9058-B711-DCA2-CC56F769C239}"/>
          </ac:spMkLst>
        </pc:spChg>
        <pc:picChg chg="add mod ord">
          <ac:chgData name="DSA - Daiana Belén Escobar" userId="a985d929-ec43-4a68-b2d7-ba722c0a7c2e" providerId="ADAL" clId="{222799EA-5C68-47A9-BFBE-A263E8FE672C}" dt="2025-02-27T19:21:01.529" v="225" actId="167"/>
          <ac:picMkLst>
            <pc:docMk/>
            <pc:sldMk cId="3917508469" sldId="272"/>
            <ac:picMk id="2" creationId="{21D85747-AB5B-2566-6906-50BB3C2586B9}"/>
          </ac:picMkLst>
        </pc:picChg>
        <pc:picChg chg="del">
          <ac:chgData name="DSA - Daiana Belén Escobar" userId="a985d929-ec43-4a68-b2d7-ba722c0a7c2e" providerId="ADAL" clId="{222799EA-5C68-47A9-BFBE-A263E8FE672C}" dt="2025-02-27T19:20:58.065" v="223" actId="478"/>
          <ac:picMkLst>
            <pc:docMk/>
            <pc:sldMk cId="3917508469" sldId="272"/>
            <ac:picMk id="6" creationId="{FAC36755-C426-5DC3-92DE-4FA664A72F9F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23:57.530" v="265" actId="1076"/>
        <pc:sldMkLst>
          <pc:docMk/>
          <pc:sldMk cId="3428171769" sldId="273"/>
        </pc:sldMkLst>
        <pc:spChg chg="mod">
          <ac:chgData name="DSA - Daiana Belén Escobar" userId="a985d929-ec43-4a68-b2d7-ba722c0a7c2e" providerId="ADAL" clId="{222799EA-5C68-47A9-BFBE-A263E8FE672C}" dt="2025-02-27T19:22:57.813" v="254" actId="1076"/>
          <ac:spMkLst>
            <pc:docMk/>
            <pc:sldMk cId="3428171769" sldId="273"/>
            <ac:spMk id="4" creationId="{1D28A375-7863-6C49-0035-73CC26E1142B}"/>
          </ac:spMkLst>
        </pc:spChg>
        <pc:spChg chg="mod">
          <ac:chgData name="DSA - Daiana Belén Escobar" userId="a985d929-ec43-4a68-b2d7-ba722c0a7c2e" providerId="ADAL" clId="{222799EA-5C68-47A9-BFBE-A263E8FE672C}" dt="2025-02-27T19:23:57.530" v="265" actId="1076"/>
          <ac:spMkLst>
            <pc:docMk/>
            <pc:sldMk cId="3428171769" sldId="273"/>
            <ac:spMk id="6" creationId="{7F6F8FD5-27D5-61FA-47AC-B5A73A051BDC}"/>
          </ac:spMkLst>
        </pc:spChg>
        <pc:spChg chg="mod">
          <ac:chgData name="DSA - Daiana Belén Escobar" userId="a985d929-ec43-4a68-b2d7-ba722c0a7c2e" providerId="ADAL" clId="{222799EA-5C68-47A9-BFBE-A263E8FE672C}" dt="2025-02-27T19:23:27.471" v="258" actId="1076"/>
          <ac:spMkLst>
            <pc:docMk/>
            <pc:sldMk cId="3428171769" sldId="273"/>
            <ac:spMk id="8" creationId="{5F163DC6-ECC0-F140-9CC5-E1450176CEF2}"/>
          </ac:spMkLst>
        </pc:spChg>
        <pc:spChg chg="mod">
          <ac:chgData name="DSA - Daiana Belén Escobar" userId="a985d929-ec43-4a68-b2d7-ba722c0a7c2e" providerId="ADAL" clId="{222799EA-5C68-47A9-BFBE-A263E8FE672C}" dt="2025-02-27T19:23:32.863" v="259" actId="1076"/>
          <ac:spMkLst>
            <pc:docMk/>
            <pc:sldMk cId="3428171769" sldId="273"/>
            <ac:spMk id="11" creationId="{785416AE-B484-F5FA-FE87-C57F9F4FE10C}"/>
          </ac:spMkLst>
        </pc:spChg>
      </pc:sldChg>
      <pc:sldChg chg="addSp modSp add mod ord">
        <pc:chgData name="DSA - Daiana Belén Escobar" userId="a985d929-ec43-4a68-b2d7-ba722c0a7c2e" providerId="ADAL" clId="{222799EA-5C68-47A9-BFBE-A263E8FE672C}" dt="2025-02-27T19:26:32.492" v="291" actId="403"/>
        <pc:sldMkLst>
          <pc:docMk/>
          <pc:sldMk cId="3279472858" sldId="274"/>
        </pc:sldMkLst>
        <pc:spChg chg="mod">
          <ac:chgData name="DSA - Daiana Belén Escobar" userId="a985d929-ec43-4a68-b2d7-ba722c0a7c2e" providerId="ADAL" clId="{222799EA-5C68-47A9-BFBE-A263E8FE672C}" dt="2025-02-27T19:24:54.476" v="272" actId="20577"/>
          <ac:spMkLst>
            <pc:docMk/>
            <pc:sldMk cId="3279472858" sldId="274"/>
            <ac:spMk id="3" creationId="{BF04BF73-A924-50EE-D986-E6CB9A49A0BE}"/>
          </ac:spMkLst>
        </pc:spChg>
        <pc:spChg chg="add mod">
          <ac:chgData name="DSA - Daiana Belén Escobar" userId="a985d929-ec43-4a68-b2d7-ba722c0a7c2e" providerId="ADAL" clId="{222799EA-5C68-47A9-BFBE-A263E8FE672C}" dt="2025-02-27T19:26:32.492" v="291" actId="403"/>
          <ac:spMkLst>
            <pc:docMk/>
            <pc:sldMk cId="3279472858" sldId="274"/>
            <ac:spMk id="4" creationId="{E4857EAA-368B-946B-4025-84E2A8A19AD5}"/>
          </ac:spMkLst>
        </pc:spChg>
        <pc:spChg chg="mod">
          <ac:chgData name="DSA - Daiana Belén Escobar" userId="a985d929-ec43-4a68-b2d7-ba722c0a7c2e" providerId="ADAL" clId="{222799EA-5C68-47A9-BFBE-A263E8FE672C}" dt="2025-02-27T19:25:16.480" v="277" actId="21"/>
          <ac:spMkLst>
            <pc:docMk/>
            <pc:sldMk cId="3279472858" sldId="274"/>
            <ac:spMk id="5" creationId="{B01AE813-2C89-0E99-1E7D-722EAED41991}"/>
          </ac:spMkLst>
        </pc:spChg>
      </pc:sldChg>
      <pc:sldChg chg="addSp delSp modSp add mod">
        <pc:chgData name="DSA - Daiana Belén Escobar" userId="a985d929-ec43-4a68-b2d7-ba722c0a7c2e" providerId="ADAL" clId="{222799EA-5C68-47A9-BFBE-A263E8FE672C}" dt="2025-02-27T20:03:15.685" v="596" actId="20577"/>
        <pc:sldMkLst>
          <pc:docMk/>
          <pc:sldMk cId="959807282" sldId="276"/>
        </pc:sldMkLst>
        <pc:spChg chg="mod">
          <ac:chgData name="DSA - Daiana Belén Escobar" userId="a985d929-ec43-4a68-b2d7-ba722c0a7c2e" providerId="ADAL" clId="{222799EA-5C68-47A9-BFBE-A263E8FE672C}" dt="2025-02-27T20:02:47.396" v="580" actId="20577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222799EA-5C68-47A9-BFBE-A263E8FE672C}" dt="2025-02-27T20:03:01.619" v="588" actId="20577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222799EA-5C68-47A9-BFBE-A263E8FE672C}" dt="2025-02-27T20:03:15.685" v="596" actId="20577"/>
          <ac:spMkLst>
            <pc:docMk/>
            <pc:sldMk cId="959807282" sldId="276"/>
            <ac:spMk id="7" creationId="{D3B1FE49-0F1B-5942-8CF1-65D92A1EA740}"/>
          </ac:spMkLst>
        </pc:spChg>
        <pc:picChg chg="del">
          <ac:chgData name="DSA - Daiana Belén Escobar" userId="a985d929-ec43-4a68-b2d7-ba722c0a7c2e" providerId="ADAL" clId="{222799EA-5C68-47A9-BFBE-A263E8FE672C}" dt="2025-02-27T20:02:29.874" v="572" actId="478"/>
          <ac:picMkLst>
            <pc:docMk/>
            <pc:sldMk cId="959807282" sldId="276"/>
            <ac:picMk id="5" creationId="{11F34D87-7A9E-D227-653E-DB17834BA58F}"/>
          </ac:picMkLst>
        </pc:picChg>
        <pc:picChg chg="add mod ord">
          <ac:chgData name="DSA - Daiana Belén Escobar" userId="a985d929-ec43-4a68-b2d7-ba722c0a7c2e" providerId="ADAL" clId="{222799EA-5C68-47A9-BFBE-A263E8FE672C}" dt="2025-02-27T20:02:34.502" v="574" actId="167"/>
          <ac:picMkLst>
            <pc:docMk/>
            <pc:sldMk cId="959807282" sldId="276"/>
            <ac:picMk id="6" creationId="{CDA52B00-091B-6F40-D4B0-6C97270D1FD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3EE05-59BD-5644-312B-E9A56AF6F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DD67B63-9C20-2EEA-10C3-02F917E87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F04BF73-A924-50EE-D986-E6CB9A49A0BE}"/>
              </a:ext>
            </a:extLst>
          </p:cNvPr>
          <p:cNvSpPr txBox="1"/>
          <p:nvPr/>
        </p:nvSpPr>
        <p:spPr>
          <a:xfrm>
            <a:off x="1364670" y="1306943"/>
            <a:ext cx="9462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SABEDORIA PARA CUIDAR DE SI MESMO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01AE813-2C89-0E99-1E7D-722EAED41991}"/>
              </a:ext>
            </a:extLst>
          </p:cNvPr>
          <p:cNvSpPr txBox="1"/>
          <p:nvPr/>
        </p:nvSpPr>
        <p:spPr>
          <a:xfrm>
            <a:off x="1942013" y="3084762"/>
            <a:ext cx="83079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“Melhor é a mão cheia com descanso do que ambas as mãos cheias com trabalho, e aflição de espírito.”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4857EAA-368B-946B-4025-84E2A8A19AD5}"/>
              </a:ext>
            </a:extLst>
          </p:cNvPr>
          <p:cNvSpPr txBox="1"/>
          <p:nvPr/>
        </p:nvSpPr>
        <p:spPr>
          <a:xfrm>
            <a:off x="4361363" y="5029430"/>
            <a:ext cx="3469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Eclesiastes 4:7-8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9472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04B0A-4488-BE06-348D-188DE6F83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essoa jogando frisbee no parque&#10;&#10;O conteúdo gerado por IA pode estar incorreto.">
            <a:extLst>
              <a:ext uri="{FF2B5EF4-FFF2-40B4-BE49-F238E27FC236}">
                <a16:creationId xmlns:a16="http://schemas.microsoft.com/office/drawing/2014/main" id="{BA210ACC-7947-231A-4943-DEA829BB2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-3429"/>
            <a:ext cx="10287000" cy="686142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F4A8E76-7258-457C-71EE-CBCF0197F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DF02AD-A7F1-5A66-12F5-695DCED26802}"/>
              </a:ext>
            </a:extLst>
          </p:cNvPr>
          <p:cNvSpPr txBox="1"/>
          <p:nvPr/>
        </p:nvSpPr>
        <p:spPr>
          <a:xfrm>
            <a:off x="843395" y="2090171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Sabedoria é também cuidar de si mesmo com temperança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melhorando a qualidade de vida e sendo uma bênção para si mesmo e para a família.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2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511B5-BF48-8284-A1F6-9A6C9AD57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49B7769-0FA9-417B-4D34-A90D8BD66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E1371EA-34E0-918E-3CC9-55337ADDF395}"/>
              </a:ext>
            </a:extLst>
          </p:cNvPr>
          <p:cNvSpPr txBox="1"/>
          <p:nvPr/>
        </p:nvSpPr>
        <p:spPr>
          <a:xfrm>
            <a:off x="4496665" y="4717192"/>
            <a:ext cx="31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(Richard Baxter)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8ABE31A-986B-41F8-D3F7-4A80BC2D8B1E}"/>
              </a:ext>
            </a:extLst>
          </p:cNvPr>
          <p:cNvSpPr txBox="1"/>
          <p:nvPr/>
        </p:nvSpPr>
        <p:spPr>
          <a:xfrm>
            <a:off x="2335933" y="2226812"/>
            <a:ext cx="7520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O céu pagará qualquer prejuízo que possamos sofrer para ganhá-lo; mas nada pode pagar o prejuízo de perdê-lo.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6079456-037E-E11F-4DA1-BD60B4B4D9AB}"/>
              </a:ext>
            </a:extLst>
          </p:cNvPr>
          <p:cNvSpPr txBox="1"/>
          <p:nvPr/>
        </p:nvSpPr>
        <p:spPr>
          <a:xfrm>
            <a:off x="1004166" y="13150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D6FD9FD-1959-3F84-769A-BDCD45E2287F}"/>
              </a:ext>
            </a:extLst>
          </p:cNvPr>
          <p:cNvSpPr txBox="1"/>
          <p:nvPr/>
        </p:nvSpPr>
        <p:spPr>
          <a:xfrm>
            <a:off x="8973848" y="3105737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371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2AE82DC-294B-28E6-3E58-0C41F6C61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817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5784784" y="992857"/>
            <a:ext cx="4654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SEU CORPO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5784784" y="1933632"/>
            <a:ext cx="517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</a:t>
            </a:r>
            <a:r>
              <a:rPr lang="pt-B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onverse com seu médico</a:t>
            </a:r>
            <a:endParaRPr lang="pt-B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0663C60-A8F8-50FE-0F1D-FCE026398F6C}"/>
              </a:ext>
            </a:extLst>
          </p:cNvPr>
          <p:cNvSpPr txBox="1"/>
          <p:nvPr/>
        </p:nvSpPr>
        <p:spPr>
          <a:xfrm>
            <a:off x="5784784" y="2620081"/>
            <a:ext cx="61312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</a:t>
            </a:r>
            <a:r>
              <a:rPr lang="pt-B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dote um plano de exercício físico regular</a:t>
            </a:r>
            <a:endParaRPr lang="pt-B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FA1325A-7EC7-7571-0C5E-E7BAF47DC9C0}"/>
              </a:ext>
            </a:extLst>
          </p:cNvPr>
          <p:cNvSpPr txBox="1"/>
          <p:nvPr/>
        </p:nvSpPr>
        <p:spPr>
          <a:xfrm>
            <a:off x="5784784" y="5285640"/>
            <a:ext cx="5174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Não se prive de uma boa noite de sono</a:t>
            </a:r>
            <a:endParaRPr lang="pt-B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BFE12B3-B52A-32DB-9B99-10453CD8FC07}"/>
              </a:ext>
            </a:extLst>
          </p:cNvPr>
          <p:cNvSpPr txBox="1"/>
          <p:nvPr/>
        </p:nvSpPr>
        <p:spPr>
          <a:xfrm>
            <a:off x="5784784" y="3737417"/>
            <a:ext cx="65472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Observe sua alimentação, beba bastante água, aproveite a luz do sol, respire profundamente.</a:t>
            </a:r>
            <a:endParaRPr lang="pt-B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455F65F-9185-A68C-4CBF-B4DE7BEC9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780357" y="-1"/>
            <a:ext cx="1035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676900" y="2195185"/>
            <a:ext cx="51954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“Deus não requer que Seu povo se prive do que é realmente necessário à sua saúde e conforto, mas não aprova a dissipação, extravagância e exibicionismo.”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7F5B4EA-C289-0448-E28F-5338A2380A50}"/>
              </a:ext>
            </a:extLst>
          </p:cNvPr>
          <p:cNvSpPr txBox="1"/>
          <p:nvPr/>
        </p:nvSpPr>
        <p:spPr>
          <a:xfrm>
            <a:off x="4909886" y="992857"/>
            <a:ext cx="5962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SUAS EMOÇÕES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7F2A38E-DA9A-2956-397B-ECDA52266BF1}"/>
              </a:ext>
            </a:extLst>
          </p:cNvPr>
          <p:cNvSpPr txBox="1"/>
          <p:nvPr/>
        </p:nvSpPr>
        <p:spPr>
          <a:xfrm>
            <a:off x="6415520" y="5281587"/>
            <a:ext cx="4456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lar adventista, p. 378-379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Pessoas sentadas ao redor de uma mesa&#10;&#10;O conteúdo gerado por IA pode estar incorreto.">
            <a:extLst>
              <a:ext uri="{FF2B5EF4-FFF2-40B4-BE49-F238E27FC236}">
                <a16:creationId xmlns:a16="http://schemas.microsoft.com/office/drawing/2014/main" id="{FA959A8F-C732-A77F-EA78-8DB982C3A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19" y="0"/>
            <a:ext cx="1029101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7B8273-F38B-5919-96D9-98A51C7CF52D}"/>
              </a:ext>
            </a:extLst>
          </p:cNvPr>
          <p:cNvSpPr txBox="1"/>
          <p:nvPr/>
        </p:nvSpPr>
        <p:spPr>
          <a:xfrm>
            <a:off x="1040664" y="932674"/>
            <a:ext cx="5690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SUAS FINANÇAS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90E9DB6-0071-A7C3-CEFC-878D896FA7F9}"/>
              </a:ext>
            </a:extLst>
          </p:cNvPr>
          <p:cNvSpPr txBox="1"/>
          <p:nvPr/>
        </p:nvSpPr>
        <p:spPr>
          <a:xfrm>
            <a:off x="612407" y="1998274"/>
            <a:ext cx="63694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Evite gastar seu dinheiro para fazer fachada e ostentar</a:t>
            </a:r>
            <a:endParaRPr lang="pt-B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FFB16A4-0C2A-2C7B-A488-DA132AEDCBBC}"/>
              </a:ext>
            </a:extLst>
          </p:cNvPr>
          <p:cNvSpPr txBox="1"/>
          <p:nvPr/>
        </p:nvSpPr>
        <p:spPr>
          <a:xfrm>
            <a:off x="612407" y="3163466"/>
            <a:ext cx="686471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Mas, não se prive das coisas boas e do que é realmente necessário, conforme puder desfrutar</a:t>
            </a:r>
            <a:endParaRPr lang="pt-B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94CA4B3-FEC6-351A-0410-070FF06802F1}"/>
              </a:ext>
            </a:extLst>
          </p:cNvPr>
          <p:cNvSpPr txBox="1"/>
          <p:nvPr/>
        </p:nvSpPr>
        <p:spPr>
          <a:xfrm>
            <a:off x="612407" y="4728769"/>
            <a:ext cx="65472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Economia não significa, necessariamente, martírio. Seja sábio e use o bom senso no ato de economizar.</a:t>
            </a:r>
            <a:endParaRPr lang="pt-B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DA52B00-091B-6F40-D4B0-6C97270D1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pt-B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Tenho sido sábio no Espírito Santo tratando minha família, empregados e outras pessoas com bondade e fidelidade?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Será que na busca de meus objetivos tenho sido frio e indiferente, sem bondade para com as pessoas?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2" y="4855899"/>
            <a:ext cx="10448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Como posso melhorar no cuidado de mim mesmo, sendo bom para comigo, de acordo com a temperança bíblica?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141117"/>
            <a:ext cx="922906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“Melhor é a sabedoria do que as armas de guerra, porém um só pecador destrói muitos bens.”</a:t>
            </a:r>
          </a:p>
          <a:p>
            <a:pPr algn="ctr">
              <a:spcAft>
                <a:spcPts val="1125"/>
              </a:spcAft>
            </a:pPr>
            <a:endParaRPr lang="pt-BR" sz="2000" b="0" i="0" dirty="0">
              <a:solidFill>
                <a:schemeClr val="bg1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spcAft>
                <a:spcPts val="1125"/>
              </a:spcAft>
            </a:pPr>
            <a:r>
              <a:rPr lang="pt-BR" sz="20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Eclesiastes 9:18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674674"/>
            <a:ext cx="77920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SABEDORIA NA VIDA </a:t>
            </a:r>
          </a:p>
          <a:p>
            <a:pPr algn="ctr"/>
            <a:r>
              <a:rPr lang="pt-BR" sz="5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 NA FAMÍLIA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7F03ECE-6F5B-06BB-06A6-A324F6B73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4820515" y="4290336"/>
            <a:ext cx="255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A. W. </a:t>
            </a:r>
            <a:r>
              <a:rPr lang="pt-BR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Tozer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255349"/>
            <a:ext cx="776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O que te fascina te guiará. Por isso, ore para que a única coisa que te fascine seja Deus e sua glória.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699366" y="14609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337673" y="248165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a mão no rosto&#10;&#10;O conteúdo gerado por IA pode estar incorreto.">
            <a:extLst>
              <a:ext uri="{FF2B5EF4-FFF2-40B4-BE49-F238E27FC236}">
                <a16:creationId xmlns:a16="http://schemas.microsoft.com/office/drawing/2014/main" id="{9A222204-6FBD-9C5F-D75C-A4E56895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893" y="0"/>
            <a:ext cx="15122769" cy="6858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E55383C-B820-6047-1C2E-C3CBA5FC4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33695" y="1472053"/>
            <a:ext cx="4852555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“...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um só pecador destrói muitos bens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Ec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9:18). </a:t>
            </a:r>
          </a:p>
          <a:p>
            <a:pPr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ão somente bens materiais, mas também espirituais.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9DF6693-60EF-2DA8-9AE2-F38B4E042370}"/>
              </a:ext>
            </a:extLst>
          </p:cNvPr>
          <p:cNvSpPr txBox="1"/>
          <p:nvPr/>
        </p:nvSpPr>
        <p:spPr>
          <a:xfrm>
            <a:off x="1033694" y="3932145"/>
            <a:ext cx="48525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ausência de sabedoria tem ação mais destrutiva do que todos os inimigos juntos.</a:t>
            </a: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8A3F7-1B95-15A2-6764-3A303765D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9E20632F-BD1B-8C61-99E8-818E2EB04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1D181E6-E424-36E8-1F9B-81BF34A031CD}"/>
              </a:ext>
            </a:extLst>
          </p:cNvPr>
          <p:cNvSpPr txBox="1"/>
          <p:nvPr/>
        </p:nvSpPr>
        <p:spPr>
          <a:xfrm>
            <a:off x="1364671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SABEDORIA É BONDADE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2DEC474-D652-570F-8633-55DD25104509}"/>
              </a:ext>
            </a:extLst>
          </p:cNvPr>
          <p:cNvSpPr txBox="1"/>
          <p:nvPr/>
        </p:nvSpPr>
        <p:spPr>
          <a:xfrm>
            <a:off x="1064633" y="2732337"/>
            <a:ext cx="10062730" cy="281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Bíblia diz para buscar a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sabedoria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mais do que a tesouros, e aponta a direção certa: “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temor do Senhor é o princípio da sabedoria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Pv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9:10).</a:t>
            </a:r>
          </a:p>
          <a:p>
            <a:pPr algn="just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Tanto no Antigo quanto no Novo Testamentos Deus é definido como bom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Sl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136:1), e o fruto do seu Espírito está em “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toda bondade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”, justiça e verdade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Ef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5:9)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978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0FD49-DCCF-4E9E-7736-FC2FA0DC2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Homem de terno segurando arma&#10;&#10;O conteúdo gerado por IA pode estar incorreto.">
            <a:extLst>
              <a:ext uri="{FF2B5EF4-FFF2-40B4-BE49-F238E27FC236}">
                <a16:creationId xmlns:a16="http://schemas.microsoft.com/office/drawing/2014/main" id="{2BBF1E6A-59A2-1E31-2B7B-0101EA79E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2417" y="-1"/>
            <a:ext cx="102870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0EF1529-382F-DBFA-64F5-C1C66AAE5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4FB5B3A-31EB-F1B7-8970-0C4982AEF6B2}"/>
              </a:ext>
            </a:extLst>
          </p:cNvPr>
          <p:cNvSpPr txBox="1"/>
          <p:nvPr/>
        </p:nvSpPr>
        <p:spPr>
          <a:xfrm>
            <a:off x="6095999" y="1443840"/>
            <a:ext cx="44715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Portanto, não basta ser produtivo e trabalhador, técnico e criativo. Não basta ser homem de resultados,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é preciso que em tudo esteja presente a bondade do Espírito Santo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com o próximo e na família.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473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0D0B5-D62E-EE40-87B6-7EF529C98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CBB158-00CE-0DD7-0369-0F4AEB6B5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9CA2981-D6C0-697D-3072-736F2F67BA4A}"/>
              </a:ext>
            </a:extLst>
          </p:cNvPr>
          <p:cNvSpPr txBox="1"/>
          <p:nvPr/>
        </p:nvSpPr>
        <p:spPr>
          <a:xfrm>
            <a:off x="3615170" y="5250380"/>
            <a:ext cx="4961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Minha consagração hoje, p. 291.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4190F60-BB85-9CBB-D237-986733D23449}"/>
              </a:ext>
            </a:extLst>
          </p:cNvPr>
          <p:cNvSpPr txBox="1"/>
          <p:nvPr/>
        </p:nvSpPr>
        <p:spPr>
          <a:xfrm>
            <a:off x="2214418" y="2036245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“Trabalhai, não para tornar-vos grandes homens; mas, antes, para tornar-vos homens bons e perfeitos, para que anuncieis as virtudes </a:t>
            </a:r>
            <a:r>
              <a:rPr lang="pt-BR" sz="2800" b="1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dAquele</a:t>
            </a: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que vos chamou das trevas para a Sua maravilhosa luz.”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67CC3C8-77C6-6D24-C1D2-01A208CA7DB0}"/>
              </a:ext>
            </a:extLst>
          </p:cNvPr>
          <p:cNvSpPr txBox="1"/>
          <p:nvPr/>
        </p:nvSpPr>
        <p:spPr>
          <a:xfrm>
            <a:off x="699366" y="14609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017367C-8857-AF62-795B-90AC506891D2}"/>
              </a:ext>
            </a:extLst>
          </p:cNvPr>
          <p:cNvSpPr txBox="1"/>
          <p:nvPr/>
        </p:nvSpPr>
        <p:spPr>
          <a:xfrm>
            <a:off x="9552996" y="2630995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4758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BD94E-4E40-EF91-3C52-85D553A79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1D85747-AB5B-2566-6906-50BB3C258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52B353D-4F5D-CDE6-B5E7-684F0055BA52}"/>
              </a:ext>
            </a:extLst>
          </p:cNvPr>
          <p:cNvSpPr txBox="1"/>
          <p:nvPr/>
        </p:nvSpPr>
        <p:spPr>
          <a:xfrm>
            <a:off x="1364670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SABEDORIA É FIDELIDADE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B3FDE3-9058-B711-DCA2-CC56F769C239}"/>
              </a:ext>
            </a:extLst>
          </p:cNvPr>
          <p:cNvSpPr txBox="1"/>
          <p:nvPr/>
        </p:nvSpPr>
        <p:spPr>
          <a:xfrm>
            <a:off x="1942013" y="3084762"/>
            <a:ext cx="83079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temor do Senhor é o princípio da sabedoria e os que têm essa sabedoria do Senhor, são fiéis.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08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043F2-7763-D337-5994-475779A1D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2E87D5D-58AA-D309-264F-1AE60FC11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F6F8FD5-27D5-61FA-47AC-B5A73A051BDC}"/>
              </a:ext>
            </a:extLst>
          </p:cNvPr>
          <p:cNvSpPr txBox="1"/>
          <p:nvPr/>
        </p:nvSpPr>
        <p:spPr>
          <a:xfrm>
            <a:off x="4665084" y="5414379"/>
            <a:ext cx="286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Educação, p. 57.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F163DC6-ECC0-F140-9CC5-E1450176CEF2}"/>
              </a:ext>
            </a:extLst>
          </p:cNvPr>
          <p:cNvSpPr txBox="1"/>
          <p:nvPr/>
        </p:nvSpPr>
        <p:spPr>
          <a:xfrm>
            <a:off x="2059708" y="1114294"/>
            <a:ext cx="80725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“A maior necessidade do mundo é a de homens - homens que se não comprem nem se vendam; homens que no íntimo da alma sejam verdadeiros e honestos; homens que não temam chamar o pecado pelo seu nome exato; homens, cuja consciência seja tão fiel ao dever como a bússola o é ao </a:t>
            </a:r>
            <a:r>
              <a:rPr lang="pt-BR" sz="2800" b="1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pólo</a:t>
            </a: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; homens que permaneçam firmes pelo que é reto, ainda que caiam os céus.”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D28A375-7863-6C49-0035-73CC26E1142B}"/>
              </a:ext>
            </a:extLst>
          </p:cNvPr>
          <p:cNvSpPr txBox="1"/>
          <p:nvPr/>
        </p:nvSpPr>
        <p:spPr>
          <a:xfrm>
            <a:off x="527916" y="64175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85416AE-B484-F5FA-FE87-C57F9F4FE10C}"/>
              </a:ext>
            </a:extLst>
          </p:cNvPr>
          <p:cNvSpPr txBox="1"/>
          <p:nvPr/>
        </p:nvSpPr>
        <p:spPr>
          <a:xfrm>
            <a:off x="9414595" y="3989821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81717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658</Words>
  <Application>Microsoft Office PowerPoint</Application>
  <PresentationFormat>Widescreen</PresentationFormat>
  <Paragraphs>55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2025-02-27T20:03:29Z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