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8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18/12/2024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DC1EF6-B7EB-31C0-443E-E0CD1E2F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3736A5F8-EB4E-E412-136D-3BADB822B8E9}"/>
              </a:ext>
            </a:extLst>
          </p:cNvPr>
          <p:cNvSpPr/>
          <p:nvPr/>
        </p:nvSpPr>
        <p:spPr>
          <a:xfrm>
            <a:off x="3902364" y="4321405"/>
            <a:ext cx="905164" cy="400110"/>
          </a:xfrm>
          <a:prstGeom prst="round2Diag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3805380" y="1665069"/>
            <a:ext cx="5430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EMBAIXADORES </a:t>
            </a:r>
            <a:r>
              <a:rPr lang="pt-BR" sz="4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F825EF-A570-359C-F276-EA136556E659}"/>
              </a:ext>
            </a:extLst>
          </p:cNvPr>
          <p:cNvSpPr txBox="1"/>
          <p:nvPr/>
        </p:nvSpPr>
        <p:spPr>
          <a:xfrm>
            <a:off x="3731489" y="1972285"/>
            <a:ext cx="97191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REINO</a:t>
            </a:r>
            <a:endParaRPr lang="pt-BR" sz="16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7EAAC4-4878-C730-1CA3-1BC94DEEC2A2}"/>
              </a:ext>
            </a:extLst>
          </p:cNvPr>
          <p:cNvSpPr txBox="1"/>
          <p:nvPr/>
        </p:nvSpPr>
        <p:spPr>
          <a:xfrm>
            <a:off x="3980872" y="4730751"/>
            <a:ext cx="582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Semana de </a:t>
            </a:r>
          </a:p>
          <a:p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Reavivamento </a:t>
            </a:r>
            <a:r>
              <a:rPr lang="pt-BR" sz="20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Espitirual</a:t>
            </a:r>
            <a:endParaRPr lang="pt-BR" sz="20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3980872" y="4330641"/>
            <a:ext cx="826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7E631-185A-F714-4876-7D8F56CE3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92E9FBE-BA9E-EF6D-037E-05AFEE7A2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87600" y="-198122"/>
            <a:ext cx="9368852" cy="725424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182AD95-E2FE-3F9A-772C-3A692530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30AFF1-82D4-3B47-F47C-3D4C7511B186}"/>
              </a:ext>
            </a:extLst>
          </p:cNvPr>
          <p:cNvSpPr txBox="1"/>
          <p:nvPr/>
        </p:nvSpPr>
        <p:spPr>
          <a:xfrm>
            <a:off x="8932717" y="1628124"/>
            <a:ext cx="193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4F1DA59-37A2-9E9A-6DF9-3C22A5D283FE}"/>
              </a:ext>
            </a:extLst>
          </p:cNvPr>
          <p:cNvSpPr txBox="1"/>
          <p:nvPr/>
        </p:nvSpPr>
        <p:spPr>
          <a:xfrm>
            <a:off x="6400799" y="2453397"/>
            <a:ext cx="4471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en-US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 text of the printing and typesetting industry. Lorem Ipsum has been the industry's standard dummy text ever since the 1500s.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59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1F34D87-7A9E-D227-653E-DB17834B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19063CA-0408-2F61-963C-F809E939CF6F}"/>
              </a:ext>
            </a:extLst>
          </p:cNvPr>
          <p:cNvSpPr txBox="1"/>
          <p:nvPr/>
        </p:nvSpPr>
        <p:spPr>
          <a:xfrm>
            <a:off x="5126181" y="4168124"/>
            <a:ext cx="1939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(Citação)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214418" y="2083942"/>
            <a:ext cx="7763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000" b="1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Lorem Ipsum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pt-BR" sz="20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0F9604-0422-829E-9EA9-63E09D53DA24}"/>
              </a:ext>
            </a:extLst>
          </p:cNvPr>
          <p:cNvSpPr txBox="1"/>
          <p:nvPr/>
        </p:nvSpPr>
        <p:spPr>
          <a:xfrm>
            <a:off x="785091" y="1200733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C87AC7-8454-B7A9-F1CA-3391AD003CA6}"/>
              </a:ext>
            </a:extLst>
          </p:cNvPr>
          <p:cNvSpPr txBox="1"/>
          <p:nvPr/>
        </p:nvSpPr>
        <p:spPr>
          <a:xfrm>
            <a:off x="9423398" y="3213138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243FAA7C-F125-954F-2A46-5AE760C6A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28" y="-530860"/>
            <a:ext cx="9632950" cy="77063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E26434-2DA0-2A4D-062D-12787D621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400EF3E-04EB-374E-BAC0-D18E5F00DEE2}"/>
              </a:ext>
            </a:extLst>
          </p:cNvPr>
          <p:cNvSpPr txBox="1"/>
          <p:nvPr/>
        </p:nvSpPr>
        <p:spPr>
          <a:xfrm>
            <a:off x="1052945" y="1628124"/>
            <a:ext cx="193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1052945" y="2453397"/>
            <a:ext cx="47001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n-US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 text of the printing and typesetting industry. Lorem Ipsum has been the industry's standard dummy text ever since the 1500s.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27DCD68-7285-4959-F6BC-B61B9596F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73" y="-135468"/>
            <a:ext cx="10693400" cy="71289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F47BC6E-F3BF-E2AB-B43F-BFEF74880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D6F7B5-C900-9502-AC6C-759843089A8F}"/>
              </a:ext>
            </a:extLst>
          </p:cNvPr>
          <p:cNvSpPr txBox="1"/>
          <p:nvPr/>
        </p:nvSpPr>
        <p:spPr>
          <a:xfrm>
            <a:off x="1052945" y="1628124"/>
            <a:ext cx="193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1052945" y="2453397"/>
            <a:ext cx="4852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n-US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 text of the printing and typesetting industry. Lorem Ipsum has been the industry's standard dummy text ever since the 1500s.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42ABA8-7D43-BF3F-DF08-A1543B09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200" y="0"/>
            <a:ext cx="10287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EA25AD2-A100-7368-1CD1-3BB89BD73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53E89F2-BEE0-EF95-6148-62BF12C60A21}"/>
              </a:ext>
            </a:extLst>
          </p:cNvPr>
          <p:cNvSpPr txBox="1"/>
          <p:nvPr/>
        </p:nvSpPr>
        <p:spPr>
          <a:xfrm>
            <a:off x="8932717" y="1628124"/>
            <a:ext cx="193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6400799" y="2453397"/>
            <a:ext cx="4471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en-US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 text of the printing and typesetting industry. Lorem Ipsum has been the industry's standard dummy text ever since the 1500s.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1B2F683-1B21-52E1-989B-AB0FF6A40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370" y="-1"/>
            <a:ext cx="10273339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0FA0F3-0C02-B2AA-E978-71779056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07500BF-9DAA-EADF-C1D4-C7F2DEA2CF54}"/>
              </a:ext>
            </a:extLst>
          </p:cNvPr>
          <p:cNvSpPr txBox="1"/>
          <p:nvPr/>
        </p:nvSpPr>
        <p:spPr>
          <a:xfrm>
            <a:off x="8932717" y="1628124"/>
            <a:ext cx="193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6400799" y="2453397"/>
            <a:ext cx="4471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en-US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 text of the printing and typesetting industry. Lorem Ipsum has been the industry's standard dummy text ever since the 1500s.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B2CE5D4-A564-DA78-EA72-581E43205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3145559" y="4516731"/>
            <a:ext cx="5900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0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Lorem Ipsum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 is simply dummy text of the printing and typesetting industry. 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B22DF-440D-B6DA-955D-E8FA4A77CC28}"/>
              </a:ext>
            </a:extLst>
          </p:cNvPr>
          <p:cNvSpPr txBox="1"/>
          <p:nvPr/>
        </p:nvSpPr>
        <p:spPr>
          <a:xfrm>
            <a:off x="2694997" y="1469743"/>
            <a:ext cx="68020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Título</a:t>
            </a:r>
          </a:p>
          <a:p>
            <a:pPr algn="ctr"/>
            <a:r>
              <a:rPr lang="pt-BR" sz="9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Principal</a:t>
            </a:r>
            <a:endParaRPr lang="pt-BR" sz="138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11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03E27-1374-F36B-804B-1F7440C6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E5627FB-2CF2-A89F-E73C-4B0CCF674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10FE44D-81E6-8259-B0BA-76DC766E3D47}"/>
              </a:ext>
            </a:extLst>
          </p:cNvPr>
          <p:cNvSpPr txBox="1"/>
          <p:nvPr/>
        </p:nvSpPr>
        <p:spPr>
          <a:xfrm>
            <a:off x="3145559" y="4516731"/>
            <a:ext cx="5900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0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Lorem Ipsum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 is simply dummy text of the printing and typesetting industry. 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B89EE73-6F68-8A84-2CA4-4A50FCA954B7}"/>
              </a:ext>
            </a:extLst>
          </p:cNvPr>
          <p:cNvSpPr txBox="1"/>
          <p:nvPr/>
        </p:nvSpPr>
        <p:spPr>
          <a:xfrm>
            <a:off x="2694997" y="1469743"/>
            <a:ext cx="68020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Título</a:t>
            </a:r>
          </a:p>
          <a:p>
            <a:pPr algn="ctr"/>
            <a:r>
              <a:rPr lang="pt-BR" sz="9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Principal</a:t>
            </a:r>
            <a:endParaRPr lang="pt-BR" sz="138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04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380BA-9785-0E41-3184-E8073C2D8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5B7AD86-5598-2747-A36B-DA76862E9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6800" y="-508000"/>
            <a:ext cx="11049000" cy="7366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704718A-E6E2-AAE0-5A34-9A5D1FA80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8AB096F-48DB-A538-97B8-E1B6AD32C8F7}"/>
              </a:ext>
            </a:extLst>
          </p:cNvPr>
          <p:cNvSpPr txBox="1"/>
          <p:nvPr/>
        </p:nvSpPr>
        <p:spPr>
          <a:xfrm>
            <a:off x="1548245" y="1628124"/>
            <a:ext cx="193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B2040D7-3258-B7D3-8D38-C130C53E9267}"/>
              </a:ext>
            </a:extLst>
          </p:cNvPr>
          <p:cNvSpPr txBox="1"/>
          <p:nvPr/>
        </p:nvSpPr>
        <p:spPr>
          <a:xfrm>
            <a:off x="1548245" y="2453397"/>
            <a:ext cx="48398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n-US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 text of the printing and typesetting industry. Lorem Ipsum has been the industry's standard dummy text ever since the 1500s.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471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277</Words>
  <Application>Microsoft Office PowerPoint</Application>
  <PresentationFormat>Widescreen</PresentationFormat>
  <Paragraphs>27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Felipe</cp:lastModifiedBy>
  <cp:revision>22</cp:revision>
  <dcterms:created xsi:type="dcterms:W3CDTF">2024-12-17T16:41:17Z</dcterms:created>
  <dcterms:modified xsi:type="dcterms:W3CDTF">2024-12-18T17:17:25Z</dcterms:modified>
</cp:coreProperties>
</file>