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59" r:id="rId4"/>
    <p:sldId id="260" r:id="rId5"/>
    <p:sldId id="261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A48B9F-5B44-43D3-9933-BF21CF43FF39}" v="4" dt="2026-06-01T14:35:46.21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7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MJ" userId="825f919a-5417-45e8-871e-523839b319e8" providerId="ADAL" clId="{30DFE673-A307-42F5-8585-C988C644940D}"/>
    <pc:docChg chg="addSld delSld modSld">
      <pc:chgData name="DSA - MJ" userId="825f919a-5417-45e8-871e-523839b319e8" providerId="ADAL" clId="{30DFE673-A307-42F5-8585-C988C644940D}" dt="2026-06-01T15:46:05.630" v="25" actId="14100"/>
      <pc:docMkLst>
        <pc:docMk/>
      </pc:docMkLst>
      <pc:sldChg chg="addSp modSp del mod">
        <pc:chgData name="DSA - MJ" userId="825f919a-5417-45e8-871e-523839b319e8" providerId="ADAL" clId="{30DFE673-A307-42F5-8585-C988C644940D}" dt="2026-06-01T14:36:02.231" v="9" actId="47"/>
        <pc:sldMkLst>
          <pc:docMk/>
          <pc:sldMk cId="0" sldId="257"/>
        </pc:sldMkLst>
        <pc:picChg chg="add mod">
          <ac:chgData name="DSA - MJ" userId="825f919a-5417-45e8-871e-523839b319e8" providerId="ADAL" clId="{30DFE673-A307-42F5-8585-C988C644940D}" dt="2026-06-01T14:35:58.539" v="8" actId="14100"/>
          <ac:picMkLst>
            <pc:docMk/>
            <pc:sldMk cId="0" sldId="257"/>
            <ac:picMk id="3" creationId="{38447A26-6675-BA6E-FE30-CA8C4956F5DD}"/>
          </ac:picMkLst>
        </pc:picChg>
      </pc:sldChg>
      <pc:sldChg chg="addSp modSp add mod">
        <pc:chgData name="DSA - MJ" userId="825f919a-5417-45e8-871e-523839b319e8" providerId="ADAL" clId="{30DFE673-A307-42F5-8585-C988C644940D}" dt="2026-06-01T14:36:15.731" v="13" actId="14100"/>
        <pc:sldMkLst>
          <pc:docMk/>
          <pc:sldMk cId="848275682" sldId="258"/>
        </pc:sldMkLst>
        <pc:picChg chg="add mod">
          <ac:chgData name="DSA - MJ" userId="825f919a-5417-45e8-871e-523839b319e8" providerId="ADAL" clId="{30DFE673-A307-42F5-8585-C988C644940D}" dt="2026-06-01T14:36:15.731" v="13" actId="14100"/>
          <ac:picMkLst>
            <pc:docMk/>
            <pc:sldMk cId="848275682" sldId="258"/>
            <ac:picMk id="3" creationId="{B70A4BAB-41ED-EB9D-9B40-AFCBAB769B4D}"/>
          </ac:picMkLst>
        </pc:picChg>
      </pc:sldChg>
      <pc:sldChg chg="addSp modSp add mod">
        <pc:chgData name="DSA - MJ" userId="825f919a-5417-45e8-871e-523839b319e8" providerId="ADAL" clId="{30DFE673-A307-42F5-8585-C988C644940D}" dt="2026-06-01T15:45:33.318" v="17" actId="14100"/>
        <pc:sldMkLst>
          <pc:docMk/>
          <pc:sldMk cId="1041503228" sldId="259"/>
        </pc:sldMkLst>
        <pc:picChg chg="add mod">
          <ac:chgData name="DSA - MJ" userId="825f919a-5417-45e8-871e-523839b319e8" providerId="ADAL" clId="{30DFE673-A307-42F5-8585-C988C644940D}" dt="2026-06-01T15:45:33.318" v="17" actId="14100"/>
          <ac:picMkLst>
            <pc:docMk/>
            <pc:sldMk cId="1041503228" sldId="259"/>
            <ac:picMk id="3" creationId="{C5408399-CAB9-A102-C4EA-4BA6C1579C0F}"/>
          </ac:picMkLst>
        </pc:picChg>
      </pc:sldChg>
      <pc:sldChg chg="addSp modSp add mod">
        <pc:chgData name="DSA - MJ" userId="825f919a-5417-45e8-871e-523839b319e8" providerId="ADAL" clId="{30DFE673-A307-42F5-8585-C988C644940D}" dt="2026-06-01T15:45:52.768" v="21" actId="14100"/>
        <pc:sldMkLst>
          <pc:docMk/>
          <pc:sldMk cId="1921999712" sldId="260"/>
        </pc:sldMkLst>
        <pc:picChg chg="add mod">
          <ac:chgData name="DSA - MJ" userId="825f919a-5417-45e8-871e-523839b319e8" providerId="ADAL" clId="{30DFE673-A307-42F5-8585-C988C644940D}" dt="2026-06-01T15:45:52.768" v="21" actId="14100"/>
          <ac:picMkLst>
            <pc:docMk/>
            <pc:sldMk cId="1921999712" sldId="260"/>
            <ac:picMk id="3" creationId="{9BDD3D27-D408-302A-A84A-EF278EFBE9EA}"/>
          </ac:picMkLst>
        </pc:picChg>
      </pc:sldChg>
      <pc:sldChg chg="addSp modSp add mod">
        <pc:chgData name="DSA - MJ" userId="825f919a-5417-45e8-871e-523839b319e8" providerId="ADAL" clId="{30DFE673-A307-42F5-8585-C988C644940D}" dt="2026-06-01T15:46:05.630" v="25" actId="14100"/>
        <pc:sldMkLst>
          <pc:docMk/>
          <pc:sldMk cId="3719464575" sldId="261"/>
        </pc:sldMkLst>
        <pc:picChg chg="add mod">
          <ac:chgData name="DSA - MJ" userId="825f919a-5417-45e8-871e-523839b319e8" providerId="ADAL" clId="{30DFE673-A307-42F5-8585-C988C644940D}" dt="2026-06-01T15:46:05.630" v="25" actId="14100"/>
          <ac:picMkLst>
            <pc:docMk/>
            <pc:sldMk cId="3719464575" sldId="261"/>
            <ac:picMk id="3" creationId="{C073CA0F-BEF3-11C0-2D48-14C4E22A7FD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10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10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10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11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27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3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m de perto de plantas silvestres crescendo entre pedras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Grande formação rochosa sob nuvens escuras com uma estrada de terra em primeiro plano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Imagem de perto de uma planta silvestre crescendo entre pedras de lava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queda d’água cercada por uma paisagem rochosa verd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isagem com colinas verdejantes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Rochas cobertas de musgo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1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2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Grande formação rochosa sob nuvens escuras com uma estrada de terra em primeiro plano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72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2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3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9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5AACDBE-4729-8F5B-B264-376CE29E7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04596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03E9A-8A99-8A2B-9ECE-4937CE64A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>
            <a:extLst>
              <a:ext uri="{FF2B5EF4-FFF2-40B4-BE49-F238E27FC236}">
                <a16:creationId xmlns:a16="http://schemas.microsoft.com/office/drawing/2014/main" id="{A091D942-BB3A-D7F1-17D6-957BF20892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ubtítulo do Slide">
            <a:extLst>
              <a:ext uri="{FF2B5EF4-FFF2-40B4-BE49-F238E27FC236}">
                <a16:creationId xmlns:a16="http://schemas.microsoft.com/office/drawing/2014/main" id="{F9B3BF57-579C-AACC-D7F9-201840FD5AB3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Texto com marcadores do slide">
            <a:extLst>
              <a:ext uri="{FF2B5EF4-FFF2-40B4-BE49-F238E27FC236}">
                <a16:creationId xmlns:a16="http://schemas.microsoft.com/office/drawing/2014/main" id="{75B9EA28-092B-B5C3-0750-78EFC9BF82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70A4BAB-41ED-EB9D-9B40-AFCBAB769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7568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2C73F-68FB-E200-1C6B-4A26D87FA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>
            <a:extLst>
              <a:ext uri="{FF2B5EF4-FFF2-40B4-BE49-F238E27FC236}">
                <a16:creationId xmlns:a16="http://schemas.microsoft.com/office/drawing/2014/main" id="{F0D34E50-282D-BD87-FAE7-D6462FA195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ubtítulo do Slide">
            <a:extLst>
              <a:ext uri="{FF2B5EF4-FFF2-40B4-BE49-F238E27FC236}">
                <a16:creationId xmlns:a16="http://schemas.microsoft.com/office/drawing/2014/main" id="{1D247AC6-080A-46D5-811B-CA16FF4C1892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Texto com marcadores do slide">
            <a:extLst>
              <a:ext uri="{FF2B5EF4-FFF2-40B4-BE49-F238E27FC236}">
                <a16:creationId xmlns:a16="http://schemas.microsoft.com/office/drawing/2014/main" id="{F789BF49-ECA6-F712-33D4-7CB936E4F8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5408399-CAB9-A102-C4EA-4BA6C1579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105"/>
            <a:ext cx="24581518" cy="1382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0322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10B6B-9D94-52D0-1471-88EE8C996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>
            <a:extLst>
              <a:ext uri="{FF2B5EF4-FFF2-40B4-BE49-F238E27FC236}">
                <a16:creationId xmlns:a16="http://schemas.microsoft.com/office/drawing/2014/main" id="{9EBB31FC-81ED-75C5-F413-771F21D0F2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ubtítulo do Slide">
            <a:extLst>
              <a:ext uri="{FF2B5EF4-FFF2-40B4-BE49-F238E27FC236}">
                <a16:creationId xmlns:a16="http://schemas.microsoft.com/office/drawing/2014/main" id="{A2BF7F73-0D3E-E496-5950-9207C66FBC31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Texto com marcadores do slide">
            <a:extLst>
              <a:ext uri="{FF2B5EF4-FFF2-40B4-BE49-F238E27FC236}">
                <a16:creationId xmlns:a16="http://schemas.microsoft.com/office/drawing/2014/main" id="{C4933AA0-08E9-F5CD-205F-B0A17CEFBD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BDD3D27-D408-302A-A84A-EF278EFBE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9971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3E997-69A0-068B-EA5B-49A024C98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>
            <a:extLst>
              <a:ext uri="{FF2B5EF4-FFF2-40B4-BE49-F238E27FC236}">
                <a16:creationId xmlns:a16="http://schemas.microsoft.com/office/drawing/2014/main" id="{D90E8990-EFAC-6DBD-BC15-C4C2AB02E4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ubtítulo do Slide">
            <a:extLst>
              <a:ext uri="{FF2B5EF4-FFF2-40B4-BE49-F238E27FC236}">
                <a16:creationId xmlns:a16="http://schemas.microsoft.com/office/drawing/2014/main" id="{9055C280-8771-9A28-48E8-64840C6537C8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Texto com marcadores do slide">
            <a:extLst>
              <a:ext uri="{FF2B5EF4-FFF2-40B4-BE49-F238E27FC236}">
                <a16:creationId xmlns:a16="http://schemas.microsoft.com/office/drawing/2014/main" id="{B8FF9E0E-EF9B-B289-06E9-1D4DE06F75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073CA0F-BEF3-11C0-2D48-14C4E22A7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6457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0</Words>
  <Application>Microsoft Office PowerPoint</Application>
  <PresentationFormat>Personalizar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8" baseType="lpstr">
      <vt:lpstr>Helvetica Neue</vt:lpstr>
      <vt:lpstr>Helvetica Neue Medium</vt:lpstr>
      <vt:lpstr>20_BasicBlack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DSA - Kalila Pires Cidreira Silva</dc:creator>
  <cp:lastModifiedBy>DSA - Kalila Pires</cp:lastModifiedBy>
  <cp:revision>1</cp:revision>
  <dcterms:modified xsi:type="dcterms:W3CDTF">2026-06-01T15:46:07Z</dcterms:modified>
</cp:coreProperties>
</file>