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n-lt"/>
                <a:ea typeface="+mn-ea"/>
                <a:cs typeface="+mn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• Counseling (Aconselhamento): uma intervenção pontual para ajudar a resolver um problema específico, geralmente focada em situações de crise ou tomada de decisões importantes.…"/>
          <p:cNvSpPr txBox="1"/>
          <p:nvPr/>
        </p:nvSpPr>
        <p:spPr>
          <a:xfrm>
            <a:off x="1507502" y="1394461"/>
            <a:ext cx="9176996" cy="406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</a:t>
            </a:r>
            <a:r>
              <a:rPr b="1"/>
              <a:t> Counseling (Aconselhamento): </a:t>
            </a:r>
            <a:r>
              <a:t>uma intervenção pontual para ajudar a resolver um problema específico, geralmente focada em situações de crise ou tomada de decisões importantes.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Coaching:</a:t>
            </a:r>
            <a:r>
              <a:rPr b="0"/>
              <a:t> um processo estruturado, com metas claras, utilizado para apoiar o coachee no desenvolvimento de habilidades ou na realização de objetivos, seja na vida pessoal ou profissional.</a:t>
            </a:r>
          </a:p>
        </p:txBody>
      </p:sp>
      <p:sp>
        <p:nvSpPr>
          <p:cNvPr id="126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• Mentoring: mais relacional e contínuo, envolve o compartilhamento de experiências entre um mentor experiente e um mentorando, com o objetivo de desenvolver tanto habilidades quanto caráter."/>
          <p:cNvSpPr txBox="1"/>
          <p:nvPr/>
        </p:nvSpPr>
        <p:spPr>
          <a:xfrm>
            <a:off x="1507502" y="2425701"/>
            <a:ext cx="9176996" cy="20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Mentoring:</a:t>
            </a:r>
            <a:r>
              <a:rPr b="0"/>
              <a:t> mais relacional e contínuo, envolve o compartilhamento de experiências entre um mentor experiente e um mentorando, com o objetivo de desenvolver tanto habilidades quanto caráter.</a:t>
            </a:r>
          </a:p>
        </p:txBody>
      </p:sp>
      <p:sp>
        <p:nvSpPr>
          <p:cNvPr id="12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 Mentoring é uma Ferramenta Transformadora"/>
          <p:cNvSpPr txBox="1"/>
          <p:nvPr/>
        </p:nvSpPr>
        <p:spPr>
          <a:xfrm>
            <a:off x="423619" y="4867974"/>
            <a:ext cx="5438750" cy="100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Mentoring é uma Ferramenta Transformadora</a:t>
            </a:r>
          </a:p>
        </p:txBody>
      </p:sp>
      <p:sp>
        <p:nvSpPr>
          <p:cNvPr id="132" name="O Papel do Líder JA como Mentor"/>
          <p:cNvSpPr txBox="1"/>
          <p:nvPr/>
        </p:nvSpPr>
        <p:spPr>
          <a:xfrm>
            <a:off x="423620" y="330279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Papel do Líder JA como Mentor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 líder JA deve ser um mentor, demonstrando empatia e oferecendo desafios que inspirem crescimento. Estudos de liderança transformacional mostram que essa abordagem promove crescimento e cria um ambiente de inovação e comprometimento."/>
          <p:cNvSpPr txBox="1"/>
          <p:nvPr/>
        </p:nvSpPr>
        <p:spPr>
          <a:xfrm>
            <a:off x="1507502" y="2167890"/>
            <a:ext cx="917699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líder JA deve ser um mentor, demonstrando empatia e oferecendo desafios que inspirem crescimento. Estudos de liderança transformacional mostram que essa abordagem promove crescimento e cria um ambiente de inovação e comprometimento.</a:t>
            </a:r>
          </a:p>
        </p:txBody>
      </p:sp>
      <p:sp>
        <p:nvSpPr>
          <p:cNvPr id="13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 mentoring vai além da transmissão de conhecimento; é um processo transformador, no qual o mentor investe intencionalmente na vida do mentorando. Essa abordagem cria um ambiente seguro para feedback constante, permitindo que o mentorado aprenda com as e"/>
          <p:cNvSpPr txBox="1"/>
          <p:nvPr/>
        </p:nvSpPr>
        <p:spPr>
          <a:xfrm>
            <a:off x="1507502" y="1910080"/>
            <a:ext cx="9176996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mentoring vai além da transmissão de conhecimento; é um processo transformador, no qual o mentor investe intencionalmente na vida do mentorando. Essa abordagem cria um ambiente seguro para feedback constante, permitindo que o mentorado aprenda com as experiências do mentor e cresça com mais confiança e maturidade. </a:t>
            </a:r>
          </a:p>
        </p:txBody>
      </p:sp>
      <p:sp>
        <p:nvSpPr>
          <p:cNvPr id="13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A juventude precisa de relacionamentos autênticos e significativos com mentores espirituais."/>
          <p:cNvSpPr txBox="1"/>
          <p:nvPr/>
        </p:nvSpPr>
        <p:spPr>
          <a:xfrm>
            <a:off x="4149615" y="762693"/>
            <a:ext cx="6585744" cy="3362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juventude precisa de relacionamentos autênticos e significativos com mentores espirituais.</a:t>
            </a:r>
          </a:p>
        </p:txBody>
      </p:sp>
      <p:sp>
        <p:nvSpPr>
          <p:cNvPr id="143" name="DUNN, Richard R.; SENTER III, Mark H. Reaching a Generation for Christ: A Comprehensive Guide to Youth Ministry. Chicago: Moody Publishers, 1997."/>
          <p:cNvSpPr txBox="1"/>
          <p:nvPr/>
        </p:nvSpPr>
        <p:spPr>
          <a:xfrm>
            <a:off x="4149615" y="4468105"/>
            <a:ext cx="65857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DUNN, Richard R.; SENTER III, Mark H. Reaching a Generation for Christ: A Comprehensive Guide to Youth Ministry. Chicago: Moody Publishers, 1997.</a:t>
            </a:r>
          </a:p>
        </p:txBody>
      </p:sp>
      <p:sp>
        <p:nvSpPr>
          <p:cNvPr id="144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xemplo Bíblico: Elias e Eliseu"/>
          <p:cNvSpPr txBox="1"/>
          <p:nvPr/>
        </p:nvSpPr>
        <p:spPr>
          <a:xfrm>
            <a:off x="423620" y="330279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Exemplo Bíblico:</a:t>
            </a:r>
            <a:br/>
            <a:r>
              <a:t>Elias e Eliseu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 relacionamento entre Elias e Eliseu ilustra o mentoring bíblico. Elias ofereceu um exemplo prático para Eliseu, preparando-o para liderar e assumir a missão profética. Esse modelo mostra o poder do exemplo e do treinamento prático."/>
          <p:cNvSpPr txBox="1"/>
          <p:nvPr/>
        </p:nvSpPr>
        <p:spPr>
          <a:xfrm>
            <a:off x="1507502" y="2425701"/>
            <a:ext cx="9176996" cy="20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relacionamento entre Elias e Eliseu ilustra o mentoring bíblico. Elias ofereceu um exemplo prático para Eliseu, preparando-o para liderar e assumir a missão profética. Esse modelo mostra o poder do exemplo e do treinamento prático.</a:t>
            </a:r>
          </a:p>
        </p:txBody>
      </p:sp>
      <p:sp>
        <p:nvSpPr>
          <p:cNvPr id="14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plicando Mentoring ao Ministério JA"/>
          <p:cNvSpPr txBox="1"/>
          <p:nvPr/>
        </p:nvSpPr>
        <p:spPr>
          <a:xfrm>
            <a:off x="423620" y="330279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Aplicando Mentoring ao Ministério JA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O mentoring eficaz deve incluir acompanhamento em quatro áreas essenciais:…"/>
          <p:cNvSpPr txBox="1"/>
          <p:nvPr/>
        </p:nvSpPr>
        <p:spPr>
          <a:xfrm>
            <a:off x="1507502" y="878840"/>
            <a:ext cx="9176996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mentoring eficaz deve incluir acompanhamento em quatro áreas essenciais: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Espiritual:</a:t>
            </a:r>
            <a:r>
              <a:rPr b="0"/>
              <a:t> O mentor deve guiar os mentorandos para uma vida de comunhão com Deus, orando com eles e mostrando, na prática, como lidar com desafios espirituais.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Físico:</a:t>
            </a:r>
            <a:r>
              <a:rPr b="0"/>
              <a:t> Incentivar o desenvolvimento saudável, participando de atividades físicas junto aos mentorandos e promovendo um estilo de vida equilibrado.</a:t>
            </a:r>
          </a:p>
        </p:txBody>
      </p:sp>
      <p:sp>
        <p:nvSpPr>
          <p:cNvPr id="154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Moral: O mentor é responsável por ajudar o jovem a cultivar valores e caráter, servindo como um exemplo de vida íntegra e dependente de Cristo.…"/>
          <p:cNvSpPr txBox="1"/>
          <p:nvPr/>
        </p:nvSpPr>
        <p:spPr>
          <a:xfrm>
            <a:off x="1507502" y="1652271"/>
            <a:ext cx="9176996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 </a:t>
            </a:r>
            <a:r>
              <a:rPr b="1"/>
              <a:t>Moral:</a:t>
            </a:r>
            <a:r>
              <a:t> O mentor é responsável por ajudar o jovem a cultivar valores e caráter, servindo como um exemplo de vida íntegra e dependente de Cristo.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Social:</a:t>
            </a:r>
            <a:r>
              <a:rPr b="0"/>
              <a:t> Ensinar os jovens a construir relacionamentos saudáveis e se envolver em uma comunidade, assim como Cristo se relacionava com diversas pessoas.</a:t>
            </a:r>
          </a:p>
        </p:txBody>
      </p:sp>
      <p:sp>
        <p:nvSpPr>
          <p:cNvPr id="15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6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Encorajamento e um ambiente de apoio são fundamentais para nutrir o potencial de liderança."/>
          <p:cNvSpPr txBox="1"/>
          <p:nvPr/>
        </p:nvSpPr>
        <p:spPr>
          <a:xfrm>
            <a:off x="4149615" y="762692"/>
            <a:ext cx="6585744" cy="272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Encorajamento e um ambiente de apoio são fundamentais para nutrir o potencial de liderança.</a:t>
            </a:r>
          </a:p>
        </p:txBody>
      </p:sp>
      <p:sp>
        <p:nvSpPr>
          <p:cNvPr id="162" name="NELSON, Anna Elizabeth. Developing Religious Leadership Among High School Youth. Dissertação (Master of Arts) — University of Southern California, 1950."/>
          <p:cNvSpPr txBox="1"/>
          <p:nvPr/>
        </p:nvSpPr>
        <p:spPr>
          <a:xfrm>
            <a:off x="4149615" y="3977058"/>
            <a:ext cx="65857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NELSON, Anna Elizabeth. Developing Religious Leadership Among High School Youth. Dissertação (Master of Arts) — University of Southern California, 1950.</a:t>
            </a:r>
          </a:p>
        </p:txBody>
      </p:sp>
      <p:sp>
        <p:nvSpPr>
          <p:cNvPr id="163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 desenvolvimento de líderes capacita indivíduos a exercerem influência positiva e impacto duradouro em suas comunidades. Segundo Day et al. (2014), a formação de líderes eficazes requer uma combinação de feedback de múltiplas fontes e análise longitudin"/>
          <p:cNvSpPr txBox="1"/>
          <p:nvPr/>
        </p:nvSpPr>
        <p:spPr>
          <a:xfrm>
            <a:off x="1012695" y="2167609"/>
            <a:ext cx="10166610" cy="2227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desenvolvimento de líderes capacita indivíduos a exercerem influência positiva e impacto duradouro em suas comunidades. Segundo Day et al. (2014), a formação de líderes eficazes requer uma combinação de feedback de múltiplas fontes e análise longitudinal para entender a evolução das habilidades de liderança.</a:t>
            </a:r>
          </a:p>
        </p:txBody>
      </p:sp>
      <p:sp>
        <p:nvSpPr>
          <p:cNvPr id="166" name="Processo Estratégico e Contínuo"/>
          <p:cNvSpPr txBox="1"/>
          <p:nvPr/>
        </p:nvSpPr>
        <p:spPr>
          <a:xfrm>
            <a:off x="969286" y="412118"/>
            <a:ext cx="10253424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4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Processo Estratégico e Contínuo</a:t>
            </a:r>
          </a:p>
        </p:txBody>
      </p:sp>
      <p:sp>
        <p:nvSpPr>
          <p:cNvPr id="167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o Ministério Jovem Adventista, isso se traduz na criação de um ambiente que encoraja:…"/>
          <p:cNvSpPr txBox="1"/>
          <p:nvPr/>
        </p:nvSpPr>
        <p:spPr>
          <a:xfrm>
            <a:off x="1507502" y="1910080"/>
            <a:ext cx="9176996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No Ministério Jovem Adventista, isso se traduz na criação de um ambiente que encoraja: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572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Autorreflexão;</a:t>
            </a:r>
          </a:p>
          <a:p>
            <a:pPr marL="4572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Comunicação aberta;</a:t>
            </a:r>
          </a:p>
          <a:p>
            <a:pPr marL="4572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Compromisso com o crescimento espiritual e pessoal.</a:t>
            </a:r>
          </a:p>
        </p:txBody>
      </p:sp>
      <p:sp>
        <p:nvSpPr>
          <p:cNvPr id="17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s desafios que estão nas mãos da nova geração de líderes JAs."/>
          <p:cNvSpPr txBox="1"/>
          <p:nvPr/>
        </p:nvSpPr>
        <p:spPr>
          <a:xfrm>
            <a:off x="423620" y="2728157"/>
            <a:ext cx="5843812" cy="342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Os desafios que estão nas mãos da nova geração de líderes JAs.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Os líderes JAs devem transformar os jovens em discípulos, conduzindo-os a um relacionamento com Jesus que dure a vida toda.…"/>
          <p:cNvSpPr txBox="1"/>
          <p:nvPr/>
        </p:nvSpPr>
        <p:spPr>
          <a:xfrm>
            <a:off x="1507502" y="1136650"/>
            <a:ext cx="9176996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Os líderes JAs devem transformar os jovens em discípulos, conduzindo-os a um relacionamento com Jesus que dure a vida toda.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Lidar com os desafios de uma sociedade relativista, que foge de verdades absolutas.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Planejar abordagens novas e criativas. É tempo de ouvir os jovens e deixá-los conduzir o movimento missionário.</a:t>
            </a:r>
          </a:p>
        </p:txBody>
      </p:sp>
      <p:sp>
        <p:nvSpPr>
          <p:cNvPr id="17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Explorar as novas mídias para alcançar os jovens. Eles estão crescendo com a tecnologia na palma das mãos.…"/>
          <p:cNvSpPr txBox="1"/>
          <p:nvPr/>
        </p:nvSpPr>
        <p:spPr>
          <a:xfrm>
            <a:off x="1507502" y="1394461"/>
            <a:ext cx="9176996" cy="406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Explorar as novas mídias para alcançar os jovens. Eles estão crescendo com a tecnologia na palma das mãos.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Encontrar caminhos para transmitir valores e o estilo de vida da igreja aos jovens, de modo que lhes pareçam significativos.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Dar ao evangelismo, através da compaixão, o primeiro lugar em seu plano de ação.</a:t>
            </a:r>
          </a:p>
        </p:txBody>
      </p:sp>
      <p:sp>
        <p:nvSpPr>
          <p:cNvPr id="17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 PDL JA é uma iniciativa que capacita líderes jovens para o discipulado jovem. Com enfoque prático e teórico, o programa desenvolve competências como memória, ética, e inovação, promovendo uma liderança jovem eficaz."/>
          <p:cNvSpPr txBox="1"/>
          <p:nvPr/>
        </p:nvSpPr>
        <p:spPr>
          <a:xfrm>
            <a:off x="1000912" y="3691554"/>
            <a:ext cx="10190176" cy="213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PDL JA é uma iniciativa que capacita líderes jovens para o discipulado jovem. Com enfoque prático e teórico, o programa desenvolve competências como memória, ética, e inovação, promovendo uma liderança jovem eficaz.</a:t>
            </a:r>
          </a:p>
        </p:txBody>
      </p:sp>
      <p:sp>
        <p:nvSpPr>
          <p:cNvPr id="181" name="PDL JA"/>
          <p:cNvSpPr txBox="1"/>
          <p:nvPr/>
        </p:nvSpPr>
        <p:spPr>
          <a:xfrm>
            <a:off x="4042190" y="1563707"/>
            <a:ext cx="4107616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PDL JA</a:t>
            </a:r>
          </a:p>
        </p:txBody>
      </p:sp>
      <p:sp>
        <p:nvSpPr>
          <p:cNvPr id="182" name="Retângulo"/>
          <p:cNvSpPr/>
          <p:nvPr/>
        </p:nvSpPr>
        <p:spPr>
          <a:xfrm rot="16200000">
            <a:off x="6060049" y="165110"/>
            <a:ext cx="71903" cy="635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ompreensão dos desafios e possibilidades: Auxiliar os líderes na compreensão do cenário contemporâneo e das oportunidades existentes na missão entre as novas gerações.…"/>
          <p:cNvSpPr txBox="1"/>
          <p:nvPr/>
        </p:nvSpPr>
        <p:spPr>
          <a:xfrm>
            <a:off x="1012695" y="2167609"/>
            <a:ext cx="10166610" cy="31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44500" indent="-444500">
              <a:lnSpc>
                <a:spcPct val="120000"/>
              </a:lnSpc>
              <a:buSzPct val="100000"/>
              <a:buAutoNum type="arabicPeriod" startAt="1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Compreensão dos desafios e possibilidades:</a:t>
            </a:r>
            <a:r>
              <a:rPr b="0"/>
              <a:t> Auxiliar os líderes na compreensão do cenário contemporâneo e das oportunidades existentes na missão entre as novas gerações.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SzPct val="100000"/>
              <a:buAutoNum type="arabicPeriod" startAt="2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Reconhecimento da visão de discipulado: </a:t>
            </a:r>
            <a:r>
              <a:rPr b="0"/>
              <a:t>Conscientizar sobre a importância dos ideais e da história do ministério jovem para a liderança eficaz no contexto atual.</a:t>
            </a:r>
          </a:p>
        </p:txBody>
      </p:sp>
      <p:sp>
        <p:nvSpPr>
          <p:cNvPr id="185" name="Os 5 Propósitos do PDL JA"/>
          <p:cNvSpPr txBox="1"/>
          <p:nvPr/>
        </p:nvSpPr>
        <p:spPr>
          <a:xfrm>
            <a:off x="869268" y="412118"/>
            <a:ext cx="9691461" cy="129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5 Propósitos do PDL JA</a:t>
            </a:r>
          </a:p>
        </p:txBody>
      </p:sp>
      <p:sp>
        <p:nvSpPr>
          <p:cNvPr id="186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esenvolvimento de habilidades pessoais: Promover competências essenciais como espiritualidade, visão, ética e liderança servidora para liderar pelo exemplo.…"/>
          <p:cNvSpPr txBox="1"/>
          <p:nvPr/>
        </p:nvSpPr>
        <p:spPr>
          <a:xfrm>
            <a:off x="1507502" y="768350"/>
            <a:ext cx="9176996" cy="532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20000"/>
              </a:lnSpc>
              <a:buSzPct val="100000"/>
              <a:buAutoNum type="arabicPeriod" startAt="3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Desenvolvimento de habilidades pessoais: </a:t>
            </a:r>
            <a:r>
              <a:rPr b="0"/>
              <a:t>Promover competências essenciais como espiritualidade, visão, ética e liderança servidora para liderar pelo exemplo.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SzPct val="100000"/>
              <a:buAutoNum type="arabicPeriod" startAt="4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Entrega de resultados através de equipes: </a:t>
            </a:r>
            <a:r>
              <a:rPr b="0"/>
              <a:t>Capacitar os líderes para formar e gerir equipes eficazes e para desenvolver um plano de ação criativo e relevante.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SzPct val="100000"/>
              <a:buAutoNum type="arabicPeriod" startAt="5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Vivência prática e transformadora: </a:t>
            </a:r>
            <a:r>
              <a:rPr b="0"/>
              <a:t>Oferecer uma jornada interativa e inspiradora, com recursos disponíveis em plataformas virtuais, integrando aprendizado teórico e experiência prática.</a:t>
            </a:r>
          </a:p>
        </p:txBody>
      </p:sp>
      <p:sp>
        <p:nvSpPr>
          <p:cNvPr id="18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Liderar pelo exemplo e desenvolver novos líderes: Capacitar os líderes JA para atuar como mentores que influenciam e moldam o caráter e as habilidades dos jovens, formando uma nova geração de líderes para a igreja e a comunidade."/>
          <p:cNvSpPr txBox="1"/>
          <p:nvPr/>
        </p:nvSpPr>
        <p:spPr>
          <a:xfrm>
            <a:off x="2216696" y="1598554"/>
            <a:ext cx="4070132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Liderar pelo exemplo e desenvolver novos líderes: </a:t>
            </a:r>
            <a:r>
              <a:rPr b="0"/>
              <a:t>Capacitar os líderes JA para atuar como mentores que influenciam e moldam o caráter e as habilidades dos jovens, formando uma nova geração de líderes para a igreja e a comunidade.</a:t>
            </a:r>
          </a:p>
        </p:txBody>
      </p:sp>
      <p:sp>
        <p:nvSpPr>
          <p:cNvPr id="98" name="Promover um ambiente de desenvolvimento contínuo e intergeracional: Estabelecer uma rede de mentores e discipuladores que ofereça apoio constante, favorecendo a troca de experiências entre gerações para o crescimento pessoal e espiritual dos jovens."/>
          <p:cNvSpPr txBox="1"/>
          <p:nvPr/>
        </p:nvSpPr>
        <p:spPr>
          <a:xfrm>
            <a:off x="7509529" y="1598555"/>
            <a:ext cx="4064002" cy="428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Promover um ambiente de desenvolvimento contínuo e intergeracional:</a:t>
            </a:r>
            <a:r>
              <a:rPr b="0"/>
              <a:t> Estabelecer uma rede de mentores e discipuladores que ofereça apoio constante, favorecendo a troca de experiências entre gerações para o crescimento pessoal e espiritual dos jovens.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9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(…) A função de uma liderança é produzir mais líderes e não mais seguidores"/>
          <p:cNvSpPr txBox="1"/>
          <p:nvPr/>
        </p:nvSpPr>
        <p:spPr>
          <a:xfrm>
            <a:off x="4149615" y="1397692"/>
            <a:ext cx="6585744" cy="272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(…) A função de uma liderança é produzir mais líderes e não mais seguidores</a:t>
            </a:r>
          </a:p>
        </p:txBody>
      </p:sp>
      <p:sp>
        <p:nvSpPr>
          <p:cNvPr id="194" name="Ralph Nader"/>
          <p:cNvSpPr txBox="1"/>
          <p:nvPr/>
        </p:nvSpPr>
        <p:spPr>
          <a:xfrm>
            <a:off x="4202509" y="4341415"/>
            <a:ext cx="4110288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Ralph Nader </a:t>
            </a:r>
          </a:p>
        </p:txBody>
      </p:sp>
      <p:sp>
        <p:nvSpPr>
          <p:cNvPr id="195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4"/>
          <p:cNvSpPr txBox="1"/>
          <p:nvPr/>
        </p:nvSpPr>
        <p:spPr>
          <a:xfrm>
            <a:off x="1328103" y="3015762"/>
            <a:ext cx="9535794" cy="32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podem atuar como mentores eficazes para desenvolver novos líderes dentro do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estratégias podem ser implementadas para promover um ambiente intergeracional que favoreça o desenvolvimento contínuo dos jovens?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a empatia e a escuta ativa podem impactar o processo de mentoring e o crescimento dos jovens?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identificar e potencializar os talentos únicos de cada jovem para que eles possam servir de forma significativa na comunidade?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os principais desafios que os líderes enfrentam ao tentar estabelecer uma rede de mentores e discipuladores no ministério?</a:t>
            </a:r>
          </a:p>
        </p:txBody>
      </p:sp>
      <p:pic>
        <p:nvPicPr>
          <p:cNvPr id="198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Desenvolvimento de Pessoas e Mentoring"/>
          <p:cNvSpPr txBox="1"/>
          <p:nvPr/>
        </p:nvSpPr>
        <p:spPr>
          <a:xfrm>
            <a:off x="1559281" y="1859103"/>
            <a:ext cx="9073438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cap="all"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Desenvolvimento de Pessoas e Mentoring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artão.psd" descr="Cartão.ps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507" y="-2"/>
            <a:ext cx="10442986" cy="685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ara que a investidura do líder JA aconteça corretamente, é necessário:…"/>
          <p:cNvSpPr txBox="1"/>
          <p:nvPr/>
        </p:nvSpPr>
        <p:spPr>
          <a:xfrm>
            <a:off x="1012695" y="1913609"/>
            <a:ext cx="10166610" cy="406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Para que a investidura do líder JA aconteça corretamente, é necessário:</a:t>
            </a:r>
          </a:p>
          <a:p>
            <a:pPr>
              <a:lnSpc>
                <a:spcPct val="14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 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seja breve, simples e significativa.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tenha objetivos bem definidos.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haja ensaios.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sejam mantidas algumas tradições.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os símbolos sejam respeitados.</a:t>
            </a:r>
          </a:p>
        </p:txBody>
      </p:sp>
      <p:sp>
        <p:nvSpPr>
          <p:cNvPr id="204" name="A INVESTIDURA DO LÍDER JA"/>
          <p:cNvSpPr txBox="1"/>
          <p:nvPr/>
        </p:nvSpPr>
        <p:spPr>
          <a:xfrm>
            <a:off x="1020124" y="323218"/>
            <a:ext cx="8856535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INVESTIDURA DO LÍDER JA</a:t>
            </a:r>
          </a:p>
        </p:txBody>
      </p:sp>
      <p:sp>
        <p:nvSpPr>
          <p:cNvPr id="205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Que haja mudanças, quando necessário.…"/>
          <p:cNvSpPr txBox="1"/>
          <p:nvPr/>
        </p:nvSpPr>
        <p:spPr>
          <a:xfrm>
            <a:off x="1507502" y="2425701"/>
            <a:ext cx="9176996" cy="20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haja mudanças, quando necessário.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todos participem.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tudo seja registrado.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Que haja surpresas e criatividade.</a:t>
            </a:r>
          </a:p>
        </p:txBody>
      </p:sp>
      <p:sp>
        <p:nvSpPr>
          <p:cNvPr id="20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O papel do líder é servir, identificar e satisfazer necessidades legítimas, frequentemente fazendo sacrifícios para aqueles a quem servimos."/>
          <p:cNvSpPr txBox="1"/>
          <p:nvPr/>
        </p:nvSpPr>
        <p:spPr>
          <a:xfrm>
            <a:off x="4149615" y="762693"/>
            <a:ext cx="6585744" cy="4643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papel do líder é servir, identificar e satisfazer necessidades legítimas, frequentemente fazendo sacrifícios para aqueles a quem servimos.</a:t>
            </a:r>
          </a:p>
        </p:txBody>
      </p:sp>
      <p:sp>
        <p:nvSpPr>
          <p:cNvPr id="107" name="James Hunter, em O Monge e o Executivo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James Hunter, em O Monge e o Executivo </a:t>
            </a:r>
          </a:p>
        </p:txBody>
      </p:sp>
      <p:sp>
        <p:nvSpPr>
          <p:cNvPr id="108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Um líder tem como principal objetivo gerar outro líder. Ouse ver todos os seus liderados como futuros líderes e comece a agir a partir disso."/>
          <p:cNvSpPr txBox="1"/>
          <p:nvPr/>
        </p:nvSpPr>
        <p:spPr>
          <a:xfrm>
            <a:off x="4149615" y="762693"/>
            <a:ext cx="6585744" cy="4643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Um líder tem como principal objetivo gerar outro líder. Ouse ver todos os seus liderados como futuros líderes e comece a agir a partir disso.</a:t>
            </a:r>
          </a:p>
        </p:txBody>
      </p:sp>
      <p:sp>
        <p:nvSpPr>
          <p:cNvPr id="113" name="Joel Comiskey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Joel Comiskey</a:t>
            </a:r>
          </a:p>
        </p:txBody>
      </p:sp>
      <p:sp>
        <p:nvSpPr>
          <p:cNvPr id="114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Desenvolvimento de Pessoas para Servir"/>
          <p:cNvSpPr txBox="1"/>
          <p:nvPr/>
        </p:nvSpPr>
        <p:spPr>
          <a:xfrm>
            <a:off x="423620" y="2919703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Desenvolvimento de Pessoas para Servir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O desenvolvimento de pessoas é um dos pilares da liderança no ministério jovem adventista. O líder JA deve identificar talentos e inspirar jovens a se tornarem futuros líderes na igreja e na comunidade. O desenvolvimento não é só instrução; é guiar joven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desenvolvimento de pessoas é um dos pilares da liderança no ministério jovem adventista. O líder JA deve identificar talentos e inspirar jovens a se tornarem futuros líderes na igreja e na comunidade. O desenvolvimento não é só instrução; é guiar jovens para serem discípulos de Cristo.</a:t>
            </a:r>
            <a:br/>
            <a:br/>
            <a:r>
              <a:t>O desenvolvimento de líderes é um processo estratégico e contínuo que capacita indivíduos a exercerem influência positiva e impacto duradouro em suas comunidades. </a:t>
            </a:r>
          </a:p>
        </p:txBody>
      </p:sp>
      <p:sp>
        <p:nvSpPr>
          <p:cNvPr id="11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 que essa nova geração busca é um mentor que se preocupe com seu desenvolvimento e que apresente desafios estimulantes, que os levem a viver novas experiências como protagonistas na obra de Cristo."/>
          <p:cNvSpPr txBox="1"/>
          <p:nvPr/>
        </p:nvSpPr>
        <p:spPr>
          <a:xfrm>
            <a:off x="2520450" y="1116331"/>
            <a:ext cx="7151100" cy="462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que essa nova geração busca é um mentor que se preocupe com seu desenvolvimento e que apresente desafios estimulantes, que os levem a viver novas experiências como protagonistas na obra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rês abordagens comuns para o desenvolvimento de líderes:"/>
          <p:cNvSpPr txBox="1"/>
          <p:nvPr/>
        </p:nvSpPr>
        <p:spPr>
          <a:xfrm>
            <a:off x="423620" y="2792703"/>
            <a:ext cx="5843812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Três abordagens comuns para o desenvolvimento de líderes: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