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n-lt"/>
                <a:ea typeface="+mn-ea"/>
                <a:cs typeface="+mn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vite o uso de redes sociais como spam"/>
          <p:cNvSpPr txBox="1"/>
          <p:nvPr/>
        </p:nvSpPr>
        <p:spPr>
          <a:xfrm>
            <a:off x="879655" y="589918"/>
            <a:ext cx="9208904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Evite o uso de redes sociais como spam</a:t>
            </a:r>
          </a:p>
        </p:txBody>
      </p:sp>
      <p:sp>
        <p:nvSpPr>
          <p:cNvPr id="138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39" name="Os jovens rejeitam propaganda excessiva nas plataformas digitais, e muitos até abandonam redes sociais por esse motivo. Em vez disso, os líderes devem usar plataformas como Facebook, Instagram e Twitter para contar histórias inspiradoras e compartilhar e"/>
          <p:cNvSpPr txBox="1"/>
          <p:nvPr/>
        </p:nvSpPr>
        <p:spPr>
          <a:xfrm>
            <a:off x="987592" y="2192838"/>
            <a:ext cx="10216816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Os jovens rejeitam propaganda excessiva nas plataformas digitais, e muitos até abandonam redes sociais por esse motivo. Em vez disso, os líderes devem usar plataformas como Facebook, Instagram e Twitter para contar histórias inspiradoras e compartilhar experiências que conectem a juventude à igreja. A chave é criar conteúdo relevante que envolva os jovens e gere identificação.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Não use as mídias sociais para autopromoção"/>
          <p:cNvSpPr txBox="1"/>
          <p:nvPr/>
        </p:nvSpPr>
        <p:spPr>
          <a:xfrm>
            <a:off x="879654" y="577218"/>
            <a:ext cx="10506754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Não use as mídias sociais para autopromoção</a:t>
            </a:r>
          </a:p>
        </p:txBody>
      </p:sp>
      <p:sp>
        <p:nvSpPr>
          <p:cNvPr id="142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43" name="Assim como em uma conversa social desagradável, a autopromoção pode afastar seguidores. O líder JA deve demonstrar interesse genuíno pelos outros, promovendo interações autênticas. Incentive comentários e perguntas, compartilhe conteúdos de terceiros e m"/>
          <p:cNvSpPr txBox="1"/>
          <p:nvPr/>
        </p:nvSpPr>
        <p:spPr>
          <a:xfrm>
            <a:off x="987592" y="2192838"/>
            <a:ext cx="10216816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Assim como em uma conversa social desagradável, a autopromoção pode afastar seguidores. O líder JA deve demonstrar interesse genuíno pelos outros, promovendo interações autênticas. Incentive comentários e perguntas, compartilhe conteúdos de terceiros e mostre apreciação pelas contribuições dos jovens. A liderança eficaz não consiste em monopolizar o discurso, mas em escutar e engajar.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Vá além do básico"/>
          <p:cNvSpPr txBox="1"/>
          <p:nvPr/>
        </p:nvSpPr>
        <p:spPr>
          <a:xfrm>
            <a:off x="879654" y="577218"/>
            <a:ext cx="418217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Vá além do básico</a:t>
            </a:r>
          </a:p>
        </p:txBody>
      </p:sp>
      <p:sp>
        <p:nvSpPr>
          <p:cNvPr id="146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47" name="As plataformas digitais evoluem rapidamente e oferecem novos recursos continuamente. Líderes JAs precisam acompanhar essas mudanças e adaptar suas postagens de acordo com as ferramentas disponíveis. Ignorar essas inovações pode resultar em oportunidades "/>
          <p:cNvSpPr txBox="1"/>
          <p:nvPr/>
        </p:nvSpPr>
        <p:spPr>
          <a:xfrm>
            <a:off x="987592" y="2450649"/>
            <a:ext cx="10216816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As plataformas digitais evoluem rapidamente e oferecem novos recursos continuamente. Líderes JAs precisam acompanhar essas mudanças e adaptar suas postagens de acordo com as ferramentas disponíveis. Ignorar essas inovações pode resultar em oportunidades perdidas de alcançar e engajar jovens de maneira significativa.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elecione as redes sociais certas"/>
          <p:cNvSpPr txBox="1"/>
          <p:nvPr/>
        </p:nvSpPr>
        <p:spPr>
          <a:xfrm>
            <a:off x="879655" y="577218"/>
            <a:ext cx="774550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Selecione as redes sociais certas</a:t>
            </a:r>
          </a:p>
        </p:txBody>
      </p:sp>
      <p:sp>
        <p:nvSpPr>
          <p:cNvPr id="150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51" name="É impossível estar presente em todas as plataformas ao mesmo tempo. Em vez disso, o líder JA deve escolher duas ou três redes sociais onde possa concentrar seus esforços. Manter uma presença ativa e consistente é mais eficaz do que criar contas que perma"/>
          <p:cNvSpPr txBox="1"/>
          <p:nvPr/>
        </p:nvSpPr>
        <p:spPr>
          <a:xfrm>
            <a:off x="987592" y="2450649"/>
            <a:ext cx="10216816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É impossível estar presente em todas as plataformas ao mesmo tempo. Em vez disso, o líder JA deve escolher duas ou três redes sociais onde possa concentrar seus esforços. Manter uma presença ativa e consistente é mais eficaz do que criar contas que permanecem inativas, o que pode prejudicar a imagem do ministério.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ublique no momento certo"/>
          <p:cNvSpPr txBox="1"/>
          <p:nvPr/>
        </p:nvSpPr>
        <p:spPr>
          <a:xfrm>
            <a:off x="879654" y="577218"/>
            <a:ext cx="6305721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Publique no momento certo</a:t>
            </a:r>
          </a:p>
        </p:txBody>
      </p:sp>
      <p:sp>
        <p:nvSpPr>
          <p:cNvPr id="154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55" name="Existem horários específicos em que os seguidores estão mais ativos. Entender esses padrões é essencial para maximizar o alcance das postagens. Evite postar constantemente ao longo do dia sem planejamento; em vez disso, identifique os momentos em que sua"/>
          <p:cNvSpPr txBox="1"/>
          <p:nvPr/>
        </p:nvSpPr>
        <p:spPr>
          <a:xfrm>
            <a:off x="987592" y="2450649"/>
            <a:ext cx="10216816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Existem horários específicos em que os seguidores estão mais ativos. Entender esses padrões é essencial para maximizar o alcance das postagens. Evite postar constantemente ao longo do dia sem planejamento; em vez disso, identifique os momentos em que sua audiência está mais presente.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antenha os princípios inegociáveis"/>
          <p:cNvSpPr txBox="1"/>
          <p:nvPr/>
        </p:nvSpPr>
        <p:spPr>
          <a:xfrm>
            <a:off x="879655" y="577218"/>
            <a:ext cx="828061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47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Mantenha os princípios inegociáveis</a:t>
            </a:r>
          </a:p>
        </p:txBody>
      </p:sp>
      <p:sp>
        <p:nvSpPr>
          <p:cNvPr id="158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59" name="A coerência com os princípios cristãos é essencial para a reputação digital do líder JA. O conteúdo publicado deve refletir valores positivos e construir uma comunidade baseada em respeito e autenticidade. As redes sociais devem ser aliadas da missão do "/>
          <p:cNvSpPr txBox="1"/>
          <p:nvPr/>
        </p:nvSpPr>
        <p:spPr>
          <a:xfrm>
            <a:off x="987592" y="2450649"/>
            <a:ext cx="10216816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 coerência com os princípios cristãos é essencial para a reputação digital do líder JA. O conteúdo publicado deve refletir valores positivos e construir uma comunidade baseada em respeito e autenticidade. As redes sociais devem ser aliadas da missão do ministério, e não uma distração ou ameaça à sua imagem.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sponda aos contatos e interaja com propósito"/>
          <p:cNvSpPr txBox="1"/>
          <p:nvPr/>
        </p:nvSpPr>
        <p:spPr>
          <a:xfrm>
            <a:off x="879654" y="577218"/>
            <a:ext cx="10866199" cy="840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defRPr sz="46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Responda aos contatos e interaja com propósito</a:t>
            </a:r>
          </a:p>
        </p:txBody>
      </p:sp>
      <p:sp>
        <p:nvSpPr>
          <p:cNvPr id="162" name="Retângulo"/>
          <p:cNvSpPr/>
          <p:nvPr/>
        </p:nvSpPr>
        <p:spPr>
          <a:xfrm rot="16200000">
            <a:off x="6060049" y="-3582380"/>
            <a:ext cx="71903" cy="1016000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E62546"/>
                </a:solidFill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63" name="Um aspecto essencial do engajamento digital é a resposta ativa aos comentários e mensagens dos seguidores. O líder JA deve evitar respostas genéricas e buscar conexões genuínas com cada pessoa. A presença digital é uma oportunidade de construir relaciona"/>
          <p:cNvSpPr txBox="1"/>
          <p:nvPr/>
        </p:nvSpPr>
        <p:spPr>
          <a:xfrm>
            <a:off x="987592" y="2450649"/>
            <a:ext cx="10216816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Um aspecto essencial do engajamento digital é a resposta ativa aos comentários e mensagens dos seguidores. O líder JA deve evitar respostas genéricas e buscar conexões genuínas com cada pessoa. A presença digital é uma oportunidade de construir relacionamentos que transcendem o ambiente online.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resença Digital e Relacionamento Pessoal: Um Equilíbrio Necessário"/>
          <p:cNvSpPr txBox="1"/>
          <p:nvPr/>
        </p:nvSpPr>
        <p:spPr>
          <a:xfrm>
            <a:off x="423620" y="2749009"/>
            <a:ext cx="6024063" cy="342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Presença Digital e Relacionamento Pessoal: Um Equilíbrio Necessário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 verdadeira liderança digital se fundamenta na qualidade das interações e no compromisso com os jovens, equilibrando a presença online com relacionamentos pessoais significativos, pois, assim como Jesus, o líder deve estar próximo de seus liderados, cam"/>
          <p:cNvSpPr txBox="1"/>
          <p:nvPr/>
        </p:nvSpPr>
        <p:spPr>
          <a:xfrm>
            <a:off x="1507503" y="2167890"/>
            <a:ext cx="9207501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 verdadeira liderança digital se fundamenta na qualidade das interações e no compromisso com os jovens, equilibrando a presença online com relacionamentos pessoais significativos, pois, assim como Jesus, o líder deve estar próximo de seus liderados, caminhando ao lado deles em sua jornada espiritual.</a:t>
            </a:r>
          </a:p>
        </p:txBody>
      </p:sp>
      <p:sp>
        <p:nvSpPr>
          <p:cNvPr id="16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iderança e Inteligência Artificial"/>
          <p:cNvSpPr txBox="1"/>
          <p:nvPr/>
        </p:nvSpPr>
        <p:spPr>
          <a:xfrm>
            <a:off x="423620" y="2369821"/>
            <a:ext cx="6024063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Liderança e Inteligência Artificial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A integração da Inteligência Artificial (IA) oferece aos líderes JA a chance de alcançar um público mais amplo e construir uma comunidade conectada, mas deve ser vista como uma ferramenta de apoio, não um substituto do toque humano.…"/>
          <p:cNvSpPr txBox="1"/>
          <p:nvPr/>
        </p:nvSpPr>
        <p:spPr>
          <a:xfrm>
            <a:off x="1507503" y="878840"/>
            <a:ext cx="9207501" cy="510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integração da Inteligência Artificial (IA) oferece aos líderes JA a chance de alcançar um público mais amplo e construir uma comunidade conectada, mas deve ser vista como uma ferramenta de apoio, não um substituto do toque humano.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eficácia da IA no ministério depende de uma abordagem estratégica e intencional, onde os líderes se capacitam sobre novas tecnologias e utilizam a IA para enriquecer suas capacidades, mantendo o foco no aspecto humano do discipulado.</a:t>
            </a:r>
          </a:p>
        </p:txBody>
      </p:sp>
      <p:sp>
        <p:nvSpPr>
          <p:cNvPr id="173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A IA como Aliada na Missão"/>
          <p:cNvSpPr txBox="1"/>
          <p:nvPr/>
        </p:nvSpPr>
        <p:spPr>
          <a:xfrm>
            <a:off x="423620" y="2695575"/>
            <a:ext cx="6024063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A IA como Aliada na Missão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A IA democratiza o acesso à informação e capacita os jovens, mas exige atenção à veracidade e qualidade do conteúdo. É essencial que os líderes JA garantam que seus conteúdos estejam alinhados com princípios bíblicos.…"/>
          <p:cNvSpPr txBox="1"/>
          <p:nvPr/>
        </p:nvSpPr>
        <p:spPr>
          <a:xfrm>
            <a:off x="1507503" y="1136650"/>
            <a:ext cx="9207501" cy="4584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IA democratiza o acesso à informação e capacita os jovens, mas exige atenção à veracidade e qualidade do conteúdo. É essencial que os líderes JA garantam que seus conteúdos estejam alinhados com princípios bíblicos.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Para serem eficazes, os líderes devem equilibrar o uso de tecnologias emergentes com relacionamentos autênticos, assegurando que a IA fortaleça a missão e aprofunde os laços de fé entre os jovens e a comunidade da igreja.</a:t>
            </a:r>
          </a:p>
        </p:txBody>
      </p:sp>
      <p:sp>
        <p:nvSpPr>
          <p:cNvPr id="17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Equilibrar a presença digital com a interação humana"/>
          <p:cNvSpPr txBox="1"/>
          <p:nvPr/>
        </p:nvSpPr>
        <p:spPr>
          <a:xfrm>
            <a:off x="423620" y="2044064"/>
            <a:ext cx="6024063" cy="27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Equilibrar a presença digital com a interação humana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Equilibrar a presença digital com a interação humana"/>
          <p:cNvSpPr txBox="1"/>
          <p:nvPr/>
        </p:nvSpPr>
        <p:spPr>
          <a:xfrm>
            <a:off x="423620" y="2044064"/>
            <a:ext cx="6024063" cy="27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Equilibrar a presença digital com a interação humana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8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Considerando o imenso potencial e a energia dos jovens, é essencial que os líderes destinem mais recursos para seus projetos de missão. Eles dominam a tecnologia, que reduz distâncias e amplia o alcance da nossa mensagem de maneiras inovadoras.Lembre-se:"/>
          <p:cNvSpPr txBox="1"/>
          <p:nvPr/>
        </p:nvSpPr>
        <p:spPr>
          <a:xfrm>
            <a:off x="4149615" y="622388"/>
            <a:ext cx="6585744" cy="4598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68" sz="34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Considerando o imenso potencial e a energia dos jovens, é essencial que os líderes destinem mais recursos para seus projetos de missão. Eles dominam a tecnologia, que reduz distâncias e amplia o alcance da nossa mensagem de maneiras inovadoras.Lembre-se: Onde está o seu ‘orçamento’, ali também estará o seu coração.”</a:t>
            </a:r>
          </a:p>
        </p:txBody>
      </p:sp>
      <p:sp>
        <p:nvSpPr>
          <p:cNvPr id="187" name="CLEBER, Herbert. Relatório de Pesquisa - Desenvolvimento Espiritual 2024. Benevides, PA: Next Leaders, 2024."/>
          <p:cNvSpPr txBox="1"/>
          <p:nvPr/>
        </p:nvSpPr>
        <p:spPr>
          <a:xfrm>
            <a:off x="4149615" y="5786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CLEBER, Herbert. Relatório de Pesquisa - Desenvolvimento Espiritual 2024. Benevides, PA: Next Leaders, 2024.</a:t>
            </a:r>
          </a:p>
        </p:txBody>
      </p:sp>
      <p:sp>
        <p:nvSpPr>
          <p:cNvPr id="188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Liderar é transpor o abismo comunicacional"/>
          <p:cNvSpPr txBox="1"/>
          <p:nvPr/>
        </p:nvSpPr>
        <p:spPr>
          <a:xfrm>
            <a:off x="423620" y="2044064"/>
            <a:ext cx="6024063" cy="27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Liderar é transpor o abismo comunicacional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4"/>
          <p:cNvSpPr txBox="1"/>
          <p:nvPr/>
        </p:nvSpPr>
        <p:spPr>
          <a:xfrm>
            <a:off x="1328103" y="2761762"/>
            <a:ext cx="9535794" cy="3878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os líderes podem utilizar as mídias sociais de maneira estratégica para engajar e inspirar a juventude adventista?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habilidades de comunicação são essenciais para que os líderes jovens transmitam a mensagem adventista de forma autêntica e responsável nas redes sociais?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maneira a presença digital dos líderes pode fortalecer o senso de comunidade entre os jovens adventistas?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são as principais barreiras que os líderes enfrentam ao se expor nas redes sociais e como podem superá-las?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os líderes JA podem criar conexões significativas nas redes sociais, integrando suas interações digitais com os valores do ministério?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De que forma a Inteligência Artificial pode ser utilizada para apoiar a comunicação e o engajamento dos jovens nas plataformas digitais?</a:t>
            </a:r>
          </a:p>
        </p:txBody>
      </p:sp>
      <p:pic>
        <p:nvPicPr>
          <p:cNvPr id="193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20" cy="295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Liderança e Comunicação nas Redes Sociais"/>
          <p:cNvSpPr txBox="1"/>
          <p:nvPr/>
        </p:nvSpPr>
        <p:spPr>
          <a:xfrm>
            <a:off x="1402464" y="1901193"/>
            <a:ext cx="9387072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cap="all"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Liderança e Comunicação nas Redes Sociais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Estimular os líderes a utilizarem as mídias sociais de forma estratégica para envolver, inspirar e criar conexões significativas com a juventude adventista, alinhando as interações digitais com a missão e os valores do ministério."/>
          <p:cNvSpPr txBox="1"/>
          <p:nvPr/>
        </p:nvSpPr>
        <p:spPr>
          <a:xfrm>
            <a:off x="2216696" y="1385194"/>
            <a:ext cx="4070132" cy="386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Estimular os líderes a utilizarem as mídias sociais de forma estratégica </a:t>
            </a:r>
            <a:r>
              <a:rPr b="0"/>
              <a:t>para envolver, inspirar e criar conexões significativas com a juventude adventista, alinhando as interações digitais com a missão e os valores do ministério.</a:t>
            </a:r>
          </a:p>
        </p:txBody>
      </p:sp>
      <p:sp>
        <p:nvSpPr>
          <p:cNvPr id="98" name="Capacitar os líderes de jovens em habilidades eficazes de comunicação nas redes sociais, enfatizando autenticidade, engajamento e a disseminação responsável da mensagem adventista, visando fortalecer o senso de comunidade e interação baseada na missão."/>
          <p:cNvSpPr txBox="1"/>
          <p:nvPr/>
        </p:nvSpPr>
        <p:spPr>
          <a:xfrm>
            <a:off x="7509529" y="1385195"/>
            <a:ext cx="4064002" cy="471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Capacitar os líderes de jovens em habilidades eficazes de comunicação nas redes sociais, </a:t>
            </a:r>
            <a:r>
              <a:rPr b="0"/>
              <a:t>enfatizando autenticidade, engajamento e a disseminação responsável da mensagem adventista, visando fortalecer o senso de comunidade e interação baseada na missão.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7" y="405460"/>
            <a:ext cx="876572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0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O evangelho não muda, mas a maneira de compartilhá-lo sempre deve ser atualizada."/>
          <p:cNvSpPr txBox="1"/>
          <p:nvPr/>
        </p:nvSpPr>
        <p:spPr>
          <a:xfrm>
            <a:off x="4149615" y="622387"/>
            <a:ext cx="6585744" cy="272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evangelho não muda, mas a maneira de compartilhá-lo sempre deve ser atualizada.</a:t>
            </a:r>
          </a:p>
        </p:txBody>
      </p:sp>
      <p:sp>
        <p:nvSpPr>
          <p:cNvPr id="107" name="LEYS, Lucas. Liderança Geracional. Dallas: e625, 2017."/>
          <p:cNvSpPr txBox="1"/>
          <p:nvPr/>
        </p:nvSpPr>
        <p:spPr>
          <a:xfrm>
            <a:off x="4149615" y="5786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LEYS, Lucas. Liderança Geracional. Dallas: e625, 2017.</a:t>
            </a:r>
          </a:p>
        </p:txBody>
      </p:sp>
      <p:sp>
        <p:nvSpPr>
          <p:cNvPr id="108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Os analfabetos do século XXI não serão aqueles que não conseguem ler e escrever, mas aqueles que não conseguem aprender, desaprender e reaprender."/>
          <p:cNvSpPr txBox="1"/>
          <p:nvPr/>
        </p:nvSpPr>
        <p:spPr>
          <a:xfrm>
            <a:off x="4149615" y="622388"/>
            <a:ext cx="6585744" cy="4561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6" sz="48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Os analfabetos do século XXI não serão aqueles que não conseguem ler e escrever, mas aqueles que não conseguem aprender, desaprender e reaprender.</a:t>
            </a:r>
          </a:p>
        </p:txBody>
      </p:sp>
      <p:sp>
        <p:nvSpPr>
          <p:cNvPr id="113" name="Alvin Toffler"/>
          <p:cNvSpPr txBox="1"/>
          <p:nvPr/>
        </p:nvSpPr>
        <p:spPr>
          <a:xfrm>
            <a:off x="4149615" y="5786917"/>
            <a:ext cx="6585744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Alvin Toffler</a:t>
            </a:r>
          </a:p>
        </p:txBody>
      </p:sp>
      <p:sp>
        <p:nvSpPr>
          <p:cNvPr id="114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A tecnologia digital é uma ferramenta poderosa para alcançar jovens desigrejados, mas deve ser usada para criar conexões significativas."/>
          <p:cNvSpPr txBox="1"/>
          <p:nvPr/>
        </p:nvSpPr>
        <p:spPr>
          <a:xfrm>
            <a:off x="4149615" y="622388"/>
            <a:ext cx="6585744" cy="393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6" sz="48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tecnologia digital é uma ferramenta poderosa para alcançar jovens desigrejados, mas deve ser usada para criar conexões significativas.</a:t>
            </a:r>
          </a:p>
        </p:txBody>
      </p:sp>
      <p:sp>
        <p:nvSpPr>
          <p:cNvPr id="119" name="BARNA, George; KINNAMAN, David (Eds.). Churchless: Understanding Today’s Unchurched and How to Connect with Them. Tyndale House Publishers, 2014."/>
          <p:cNvSpPr txBox="1"/>
          <p:nvPr/>
        </p:nvSpPr>
        <p:spPr>
          <a:xfrm>
            <a:off x="4149615" y="5786917"/>
            <a:ext cx="658574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BARNA, George; KINNAMAN, David (Eds.). Churchless: Understanding Today’s Unchurched and How to Connect with Them. Tyndale House Publishers, 2014.</a:t>
            </a:r>
          </a:p>
        </p:txBody>
      </p:sp>
      <p:sp>
        <p:nvSpPr>
          <p:cNvPr id="120" name="Linha"/>
          <p:cNvSpPr/>
          <p:nvPr/>
        </p:nvSpPr>
        <p:spPr>
          <a:xfrm flipH="1">
            <a:off x="3815758" y="326718"/>
            <a:ext cx="2" cy="6204565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s líderes de jovens estão ausentes das redes sociais pelas seguintes causas:"/>
          <p:cNvSpPr txBox="1"/>
          <p:nvPr/>
        </p:nvSpPr>
        <p:spPr>
          <a:xfrm>
            <a:off x="642241" y="368127"/>
            <a:ext cx="10907518" cy="160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70000"/>
              </a:lnSpc>
              <a:defRPr sz="5500"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Os líderes de jovens estão ausentes das redes sociais pelas seguintes causas:</a:t>
            </a:r>
          </a:p>
        </p:txBody>
      </p:sp>
      <p:sp>
        <p:nvSpPr>
          <p:cNvPr id="123" name="Retângulo"/>
          <p:cNvSpPr/>
          <p:nvPr/>
        </p:nvSpPr>
        <p:spPr>
          <a:xfrm>
            <a:off x="3483912" y="2493611"/>
            <a:ext cx="6440745" cy="1013587"/>
          </a:xfrm>
          <a:prstGeom prst="rect">
            <a:avLst/>
          </a:prstGeom>
          <a:solidFill>
            <a:srgbClr val="76A1D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24" name="01"/>
          <p:cNvSpPr txBox="1"/>
          <p:nvPr/>
        </p:nvSpPr>
        <p:spPr>
          <a:xfrm>
            <a:off x="2267343" y="2433985"/>
            <a:ext cx="1155245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70000"/>
              </a:lnSpc>
              <a:defRPr b="1" sz="7000">
                <a:solidFill>
                  <a:srgbClr val="76A1D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25" name="Falta de preparo para usar as redes sociais da maneira adequada"/>
          <p:cNvSpPr txBox="1"/>
          <p:nvPr/>
        </p:nvSpPr>
        <p:spPr>
          <a:xfrm>
            <a:off x="3599681" y="2586385"/>
            <a:ext cx="6209205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Falta de preparo para usar as redes sociais da maneira adequada</a:t>
            </a:r>
          </a:p>
        </p:txBody>
      </p:sp>
      <p:sp>
        <p:nvSpPr>
          <p:cNvPr id="126" name="Retângulo"/>
          <p:cNvSpPr/>
          <p:nvPr/>
        </p:nvSpPr>
        <p:spPr>
          <a:xfrm>
            <a:off x="3483912" y="3763612"/>
            <a:ext cx="6440745" cy="1013587"/>
          </a:xfrm>
          <a:prstGeom prst="rect">
            <a:avLst/>
          </a:prstGeom>
          <a:solidFill>
            <a:srgbClr val="666BA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27" name="02"/>
          <p:cNvSpPr txBox="1"/>
          <p:nvPr/>
        </p:nvSpPr>
        <p:spPr>
          <a:xfrm>
            <a:off x="2267343" y="3703986"/>
            <a:ext cx="1155245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70000"/>
              </a:lnSpc>
              <a:defRPr b="1" sz="7000">
                <a:solidFill>
                  <a:srgbClr val="666BA4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28" name="O medo da exposição gerado pelas redes sociais"/>
          <p:cNvSpPr txBox="1"/>
          <p:nvPr/>
        </p:nvSpPr>
        <p:spPr>
          <a:xfrm>
            <a:off x="3599681" y="3856386"/>
            <a:ext cx="6209205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 medo da exposição gerado pelas redes sociais</a:t>
            </a:r>
          </a:p>
        </p:txBody>
      </p:sp>
      <p:sp>
        <p:nvSpPr>
          <p:cNvPr id="129" name="Retângulo"/>
          <p:cNvSpPr/>
          <p:nvPr/>
        </p:nvSpPr>
        <p:spPr>
          <a:xfrm>
            <a:off x="3483912" y="5033612"/>
            <a:ext cx="6440745" cy="1013587"/>
          </a:xfrm>
          <a:prstGeom prst="rect">
            <a:avLst/>
          </a:prstGeom>
          <a:solidFill>
            <a:srgbClr val="76A1D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30" name="03"/>
          <p:cNvSpPr txBox="1"/>
          <p:nvPr/>
        </p:nvSpPr>
        <p:spPr>
          <a:xfrm>
            <a:off x="2267343" y="4973986"/>
            <a:ext cx="1155245" cy="113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70000"/>
              </a:lnSpc>
              <a:defRPr b="1" sz="7000">
                <a:solidFill>
                  <a:srgbClr val="76A1D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131" name="Percepção de que usar redes sociais é perda de tempo"/>
          <p:cNvSpPr txBox="1"/>
          <p:nvPr/>
        </p:nvSpPr>
        <p:spPr>
          <a:xfrm>
            <a:off x="3599681" y="5126386"/>
            <a:ext cx="6209205" cy="82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Percepção de que usar redes sociais é perda de tempo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omo os líderes JAs devem usar redes sociais com propósito e estratégia?"/>
          <p:cNvSpPr txBox="1"/>
          <p:nvPr/>
        </p:nvSpPr>
        <p:spPr>
          <a:xfrm>
            <a:off x="921679" y="1935480"/>
            <a:ext cx="10348642" cy="298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70000"/>
              </a:lnSpc>
              <a:defRPr sz="7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 Como os líderes JAs devem usar redes sociais com propósito e estratégia?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omo os líderes JAs devem usar redes sociais com propósito e estratégia?"/>
          <p:cNvSpPr txBox="1"/>
          <p:nvPr/>
        </p:nvSpPr>
        <p:spPr>
          <a:xfrm>
            <a:off x="423620" y="1718311"/>
            <a:ext cx="5843812" cy="342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Como os líderes JAs devem usar redes sociais com propósito e estratégia?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