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n-lt"/>
                <a:ea typeface="+mn-ea"/>
                <a:cs typeface="+mn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Motivação e Engajamento"/>
          <p:cNvSpPr txBox="1"/>
          <p:nvPr/>
        </p:nvSpPr>
        <p:spPr>
          <a:xfrm>
            <a:off x="423620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Motivação e Engajamento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 principal motivação das equipes deve ser o envolvimento em uma causa significativa.…"/>
          <p:cNvSpPr txBox="1"/>
          <p:nvPr/>
        </p:nvSpPr>
        <p:spPr>
          <a:xfrm>
            <a:off x="1507503" y="1910080"/>
            <a:ext cx="9207501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principal motivação das equipes deve ser o envolvimento em uma causa significativa.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Sistemas de acompanhamento, como rankings com pontuação e premiações, têm se mostrado eficazes para aumentar o comprometimento dos jovens.</a:t>
            </a:r>
          </a:p>
        </p:txBody>
      </p:sp>
      <p:sp>
        <p:nvSpPr>
          <p:cNvPr id="128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portância da Excelência"/>
          <p:cNvSpPr txBox="1"/>
          <p:nvPr/>
        </p:nvSpPr>
        <p:spPr>
          <a:xfrm>
            <a:off x="423620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Importância da Excelência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A adoção de sistemas de ranking incentiva as equipes a se manterem engajadas e a executarem as atividades propostas com excelência.…"/>
          <p:cNvSpPr txBox="1"/>
          <p:nvPr/>
        </p:nvSpPr>
        <p:spPr>
          <a:xfrm>
            <a:off x="1507503" y="1320801"/>
            <a:ext cx="9207501" cy="421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adoção de sistemas de ranking incentiva as equipes a se manterem engajadas e a executarem as atividades propostas com excelência.</a:t>
            </a:r>
          </a:p>
          <a:p>
            <a:pPr marL="228600" indent="-228600">
              <a:lnSpc>
                <a:spcPct val="18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8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Como destaca Stephen R. Covey: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“Uma nova era clama por excelência. Para extrair o máximo da genialidade e motivação humanas, são necessários líderes com uma nova mentalidade, novas habilidades e novas ferramentas.”</a:t>
            </a:r>
          </a:p>
        </p:txBody>
      </p:sp>
      <p:sp>
        <p:nvSpPr>
          <p:cNvPr id="133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S BASES DO PLANO DE AÇÃO JA"/>
          <p:cNvSpPr txBox="1"/>
          <p:nvPr/>
        </p:nvSpPr>
        <p:spPr>
          <a:xfrm>
            <a:off x="423620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AS BASES DO PLANO DE AÇÃO JA</a:t>
            </a:r>
          </a:p>
        </p:txBody>
      </p:sp>
      <p:sp>
        <p:nvSpPr>
          <p:cNvPr id="136" name="MRNT: Missão, Relacionamento, Nutrição e Tempo."/>
          <p:cNvSpPr txBox="1"/>
          <p:nvPr/>
        </p:nvSpPr>
        <p:spPr>
          <a:xfrm>
            <a:off x="423619" y="4105974"/>
            <a:ext cx="5438750" cy="100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MRNT: Missão, Relacionamento, Nutrição e Tempo.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9239" y="2220899"/>
            <a:ext cx="7373521" cy="241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0522" y="1041191"/>
            <a:ext cx="4790954" cy="4775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 Papel Essencial da Igreja Local"/>
          <p:cNvSpPr txBox="1"/>
          <p:nvPr/>
        </p:nvSpPr>
        <p:spPr>
          <a:xfrm>
            <a:off x="423620" y="2695575"/>
            <a:ext cx="5843812" cy="1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 Papel Essencial da Igreja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A igreja local é fundamental na formação espiritual e no desenvolvimento integral dos jovens.…"/>
          <p:cNvSpPr txBox="1"/>
          <p:nvPr/>
        </p:nvSpPr>
        <p:spPr>
          <a:xfrm>
            <a:off x="1507503" y="2167890"/>
            <a:ext cx="9207501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 igreja local é fundamental na formação espiritual e no desenvolvimento integral dos jovens.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 ações intencionais, torna-se um espaço de crescimento, acolhimento e protagonismo.</a:t>
            </a:r>
          </a:p>
        </p:txBody>
      </p:sp>
      <p:sp>
        <p:nvSpPr>
          <p:cNvPr id="14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ltivando Pertencimento e Talentos"/>
          <p:cNvSpPr txBox="1"/>
          <p:nvPr/>
        </p:nvSpPr>
        <p:spPr>
          <a:xfrm>
            <a:off x="423620" y="269557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Cultivando Pertencimento e Talentos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ojetos relevantes e equipes bem estruturadas cultivam um forte senso de pertencimento nos jovens.…"/>
          <p:cNvSpPr txBox="1"/>
          <p:nvPr/>
        </p:nvSpPr>
        <p:spPr>
          <a:xfrm>
            <a:off x="1507503" y="2167890"/>
            <a:ext cx="9207501" cy="2522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Projetos relevantes e equipes bem estruturadas cultivam um forte senso de pertencimento nos jovens.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Os jovens são incentivados a usar seus dons e talentos para edificar a comunidade e avançar o evangelho.</a:t>
            </a:r>
          </a:p>
        </p:txBody>
      </p:sp>
      <p:sp>
        <p:nvSpPr>
          <p:cNvPr id="15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 Importância da Liderança Engajada"/>
          <p:cNvSpPr txBox="1"/>
          <p:nvPr/>
        </p:nvSpPr>
        <p:spPr>
          <a:xfrm>
            <a:off x="423620" y="269557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A Importância da Liderança Engajada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íderes bem preparados são essenciais para o sucesso do ministério jovem e da integração intergeracional.…"/>
          <p:cNvSpPr txBox="1"/>
          <p:nvPr/>
        </p:nvSpPr>
        <p:spPr>
          <a:xfrm>
            <a:off x="1507503" y="1910080"/>
            <a:ext cx="9207501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Líderes bem preparados são essenciais para o sucesso do ministério jovem e da integração intergeracional.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Incluir jovens em posições de liderança demonstra compromisso com as novas gerações e fortalece a conexão entre membros experientes e mais jovens.</a:t>
            </a:r>
          </a:p>
        </p:txBody>
      </p:sp>
      <p:sp>
        <p:nvSpPr>
          <p:cNvPr id="15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ransformando Vidas e Comunidades"/>
          <p:cNvSpPr txBox="1"/>
          <p:nvPr/>
        </p:nvSpPr>
        <p:spPr>
          <a:xfrm>
            <a:off x="423620" y="2695575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Transformando Vidas e Comunidades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Uma igreja que investe nos jovens assegura a continuidade de sua missão e impacto além das paredes do templo.…"/>
          <p:cNvSpPr txBox="1"/>
          <p:nvPr/>
        </p:nvSpPr>
        <p:spPr>
          <a:xfrm>
            <a:off x="1507503" y="1910080"/>
            <a:ext cx="9207501" cy="303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Uma igreja que investe nos jovens assegura a continuidade de sua missão e impacto além das paredes do templo.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Jovens valorizados tornam-se protagonistas da missão de Deus, prontos para transformar o mundo com amor, fé e serviço.</a:t>
            </a:r>
          </a:p>
        </p:txBody>
      </p:sp>
      <p:sp>
        <p:nvSpPr>
          <p:cNvPr id="162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6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Há muitos setores onde os jovens podem encontrar oportunidade para esforço útil. Ao se organizarem em grupos para serviço cristão, sua cooperação se provará uma assistência e encorajamento."/>
          <p:cNvSpPr txBox="1"/>
          <p:nvPr/>
        </p:nvSpPr>
        <p:spPr>
          <a:xfrm>
            <a:off x="4149616" y="622388"/>
            <a:ext cx="6585743" cy="472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88" sz="44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Há muitos setores onde os jovens podem encontrar oportunidade para esforço útil. Ao se organizarem em grupos para serviço cristão, sua cooperação se provará uma assistência e encorajamento.</a:t>
            </a:r>
          </a:p>
        </p:txBody>
      </p:sp>
      <p:sp>
        <p:nvSpPr>
          <p:cNvPr id="167" name="Ellen G. White, Beneficiência Social, p. 108.2"/>
          <p:cNvSpPr txBox="1"/>
          <p:nvPr/>
        </p:nvSpPr>
        <p:spPr>
          <a:xfrm>
            <a:off x="4149616" y="5786918"/>
            <a:ext cx="6585743" cy="23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Beneficiência Social, p. 108.2</a:t>
            </a:r>
          </a:p>
        </p:txBody>
      </p:sp>
      <p:sp>
        <p:nvSpPr>
          <p:cNvPr id="168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A igreja local é fundamental para o discipulado e desenvolvimento dos jovens, proporcionando um ambiente que promove pertencimento, liderança e um senso de propósito, preparando-os para impactar o mundo com a mensagem de amor e transformação de Cristo."/>
          <p:cNvSpPr txBox="1"/>
          <p:nvPr/>
        </p:nvSpPr>
        <p:spPr>
          <a:xfrm>
            <a:off x="1176110" y="1066800"/>
            <a:ext cx="9839778" cy="4724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A igreja local é fundamental para o discipulado e desenvolvimento dos jovens, proporcionando um ambiente que promove pertencimento, liderança e um senso de propósito, preparando-os para impactar o mundo com a mensagem de amor e transformação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4"/>
          <p:cNvSpPr txBox="1"/>
          <p:nvPr/>
        </p:nvSpPr>
        <p:spPr>
          <a:xfrm>
            <a:off x="1328103" y="3142762"/>
            <a:ext cx="9535794" cy="32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o Ministério Jovem pode se integrar de maneira eficaz na vida da igreja e em ações missionárias que impactem a comunidade?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são as estratégias necessárias para criar espaços intergeracionais na igreja onde os jovens se sintam valorizados e comprometidos?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Que capacitação e recursos são essenciais para preparar os líderes jovens para liderar com excelência e efetividade no Ministério Jovem?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Como a igreja local pode apoiar os jovens em seu desenvolvimento espiritual e social, promovendo um ambiente acolhedor e motivador?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Quais mudanças são necessárias na estrutura e planejamento do Ministério Jovem para garantir sua relevância e eficácia na comunidade?</a:t>
            </a:r>
          </a:p>
        </p:txBody>
      </p:sp>
      <p:pic>
        <p:nvPicPr>
          <p:cNvPr id="173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20" cy="295013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iderança e Impacto na Comunidade Local"/>
          <p:cNvSpPr txBox="1"/>
          <p:nvPr/>
        </p:nvSpPr>
        <p:spPr>
          <a:xfrm>
            <a:off x="2110926" y="1901193"/>
            <a:ext cx="7970148" cy="726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Liderança e Impacto na Comunidade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5" y="3290195"/>
            <a:ext cx="5420451" cy="90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Promover um Ministério Jovem relevante, integrando os jovens na vida da igreja e em ações missionárias impactantes. Criar espaços intergeracionais de acolhimento onde se sintam valorizados, fortalecendo seu senso de pertencimento e compromisso espiritual"/>
          <p:cNvSpPr txBox="1"/>
          <p:nvPr/>
        </p:nvSpPr>
        <p:spPr>
          <a:xfrm>
            <a:off x="2216696" y="1171834"/>
            <a:ext cx="4070132" cy="4714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Promover um Ministério Jovem relevante, integrando os jovens na vida da igreja e em ações missionárias impactantes. </a:t>
            </a:r>
            <a:r>
              <a:rPr b="0"/>
              <a:t>Criar espaços intergeracionais de acolhimento onde se sintam valorizados, fortalecendo seu senso de pertencimento e compromisso espiritual na igreja local.</a:t>
            </a:r>
          </a:p>
        </p:txBody>
      </p:sp>
      <p:sp>
        <p:nvSpPr>
          <p:cNvPr id="98" name="Capacitar líderes jovens para um ministério eficaz com treinamentos e materiais específicos, desenvolvendo um cronograma estratégico. Prepará-los para liderar com excelência, engajando a juventude na missão adventista por meio de programas de discipulado"/>
          <p:cNvSpPr txBox="1"/>
          <p:nvPr/>
        </p:nvSpPr>
        <p:spPr>
          <a:xfrm>
            <a:off x="7509529" y="1171835"/>
            <a:ext cx="4064002" cy="5140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ct val="120000"/>
              </a:lnSpc>
              <a:defRPr b="1" sz="2400">
                <a:latin typeface="Roboto"/>
                <a:ea typeface="Roboto"/>
                <a:cs typeface="Roboto"/>
                <a:sym typeface="Roboto"/>
              </a:defRPr>
            </a:pPr>
            <a:r>
              <a:t>Capacitar líderes jovens para um ministério eficaz com treinamentos e materiais específicos, </a:t>
            </a:r>
            <a:r>
              <a:rPr b="0"/>
              <a:t>desenvolvendo um cronograma estratégico. Prepará-los para liderar com excelência, engajando a juventude na missão adventista por meio de programas de discipulado e ações intencionais que impactem a comunidade.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6" y="405460"/>
            <a:ext cx="876573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1" y="405460"/>
            <a:ext cx="1147148" cy="866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  <p:sp>
        <p:nvSpPr>
          <p:cNvPr id="102" name="Retângulo"/>
          <p:cNvSpPr/>
          <p:nvPr/>
        </p:nvSpPr>
        <p:spPr>
          <a:xfrm>
            <a:off x="6979105" y="1311577"/>
            <a:ext cx="135404" cy="5140964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QUAL O MODELO DE MINISTÉRIO JOVEM SUA IGREJA TEM PRATICADO?"/>
          <p:cNvSpPr txBox="1"/>
          <p:nvPr/>
        </p:nvSpPr>
        <p:spPr>
          <a:xfrm>
            <a:off x="423620" y="2044064"/>
            <a:ext cx="5843812" cy="276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QUAL O MODELO DE MINISTÉRIO JOVEM SUA IGREJA TEM PRATICADO?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8042" y="1033281"/>
            <a:ext cx="6875915" cy="47914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O ministério jovem não se trata de grandes eventos, mas de caminhar com os jovens em sua jornada de fé."/>
          <p:cNvSpPr txBox="1"/>
          <p:nvPr/>
        </p:nvSpPr>
        <p:spPr>
          <a:xfrm>
            <a:off x="4149616" y="622388"/>
            <a:ext cx="6585743" cy="3362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ministério jovem não se trata de grandes eventos, mas de caminhar com os jovens em sua jornada de fé.</a:t>
            </a:r>
          </a:p>
        </p:txBody>
      </p:sp>
      <p:sp>
        <p:nvSpPr>
          <p:cNvPr id="111" name="FRITZ, Everett. The Art of Forming Young Disciples: Why Youth Ministries Aren't Working and What to Do About It. Manchester: Sophia Institute Press, 2018."/>
          <p:cNvSpPr txBox="1"/>
          <p:nvPr/>
        </p:nvSpPr>
        <p:spPr>
          <a:xfrm>
            <a:off x="4149616" y="4313776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FRITZ, Everett. The Art of Forming Young Disciples: Why Youth Ministries Aren't Working and What to Do About It. Manchester: Sophia Institute Press, 2018.</a:t>
            </a:r>
          </a:p>
        </p:txBody>
      </p:sp>
      <p:sp>
        <p:nvSpPr>
          <p:cNvPr id="11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MO A IGREJA LOCAL PODE AJUDAR OS JOVENS?"/>
          <p:cNvSpPr txBox="1"/>
          <p:nvPr/>
        </p:nvSpPr>
        <p:spPr>
          <a:xfrm>
            <a:off x="423620" y="2044064"/>
            <a:ext cx="5843812" cy="21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COMO A IGREJA LOCAL PODE AJUDAR OS JOVENS?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articipação na construção do plano de ação da igreja local;…"/>
          <p:cNvSpPr txBox="1"/>
          <p:nvPr/>
        </p:nvSpPr>
        <p:spPr>
          <a:xfrm>
            <a:off x="1507503" y="1541780"/>
            <a:ext cx="9207501" cy="3774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Participação na construção do plano de ação da igreja local;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Engajamento em atividades e programas da igreja;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Equipar e treinar para o serviço;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Apoio contínuo e envolvimento pessoal;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Cordialidade e acolhimento sincero;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Prover oportunidades de sociabilização saudável.</a:t>
            </a:r>
          </a:p>
        </p:txBody>
      </p:sp>
      <p:sp>
        <p:nvSpPr>
          <p:cNvPr id="117" name="Retângulo"/>
          <p:cNvSpPr/>
          <p:nvPr/>
        </p:nvSpPr>
        <p:spPr>
          <a:xfrm>
            <a:off x="867832" y="858518"/>
            <a:ext cx="135404" cy="5140964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pto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]]"/>
          <p:cNvSpPr txBox="1"/>
          <p:nvPr/>
        </p:nvSpPr>
        <p:spPr>
          <a:xfrm>
            <a:off x="8245899" y="1049848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2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6"/>
            <a:ext cx="2736942" cy="212443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Envolver jovens nas decisões da igreja ajuda a criar um senso de pertencimento e responsabilidade."/>
          <p:cNvSpPr txBox="1"/>
          <p:nvPr/>
        </p:nvSpPr>
        <p:spPr>
          <a:xfrm>
            <a:off x="4149616" y="622388"/>
            <a:ext cx="6585743" cy="3362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Envolver jovens nas decisões da igreja ajuda a criar um senso de pertencimento e responsabilidade.</a:t>
            </a:r>
          </a:p>
        </p:txBody>
      </p:sp>
      <p:sp>
        <p:nvSpPr>
          <p:cNvPr id="122" name="POWELL, Kara; MULDER, Jake; GRIFFIN, Brad. Growing Young: Six Essential Strategies to Help Young People Discover and Love Your Church. Grand Rapids: Baker Books, 2016."/>
          <p:cNvSpPr txBox="1"/>
          <p:nvPr/>
        </p:nvSpPr>
        <p:spPr>
          <a:xfrm>
            <a:off x="4202509" y="4411985"/>
            <a:ext cx="658574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POWELL, Kara; MULDER, Jake; GRIFFIN, Brad. Growing Young: Six Essential Strategies to Help Young People Discover and Love Your Church. Grand Rapids: Baker Books, 2016.</a:t>
            </a:r>
          </a:p>
        </p:txBody>
      </p:sp>
      <p:sp>
        <p:nvSpPr>
          <p:cNvPr id="123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