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1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Quando os jovens estão engajados, eles não apenas participam — eles se tornam protagonistas."/>
          <p:cNvSpPr txBox="1"/>
          <p:nvPr/>
        </p:nvSpPr>
        <p:spPr>
          <a:xfrm>
            <a:off x="1945349" y="2369820"/>
            <a:ext cx="8301302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Quando os jovens estão engajados, eles não apenas participam — eles se tornam protagonistas.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s jovens se MOVEM por uma CAUSA e estão dispostos a investir tempo, dinheiro e seus talentos em projetos que os levem ao protagonismo na missão da igreja."/>
          <p:cNvSpPr txBox="1"/>
          <p:nvPr/>
        </p:nvSpPr>
        <p:spPr>
          <a:xfrm>
            <a:off x="1945349" y="1718309"/>
            <a:ext cx="8301302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Os jovens se MOVEM por uma CAUSA e estão dispostos a investir tempo, dinheiro e seus talentos em projetos que os levem ao protagonismo na missão da igreja.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rojetos Missionários que Inspiram a Juventude"/>
          <p:cNvSpPr txBox="1"/>
          <p:nvPr/>
        </p:nvSpPr>
        <p:spPr>
          <a:xfrm>
            <a:off x="423620" y="2044064"/>
            <a:ext cx="5582396" cy="2769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Projetos Missionários que Inspiram a Juventude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Missão Calebe: Mobiliza jovens durante as férias para atividades evangelísticas e sociais, impactando suas comunidades locais.…"/>
          <p:cNvSpPr txBox="1"/>
          <p:nvPr/>
        </p:nvSpPr>
        <p:spPr>
          <a:xfrm>
            <a:off x="1507503" y="1652270"/>
            <a:ext cx="9207501" cy="355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Missão Calebe:</a:t>
            </a:r>
            <a:r>
              <a:t> Mobiliza jovens durante as férias para atividades evangelísticas e sociais, impactando suas comunidades locais.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Um Ano em Missão (OYiM):</a:t>
            </a:r>
            <a:r>
              <a:t> Convida jovens a dedicarem um ano completo ao serviço missionário em áreas de grande necessidade.</a:t>
            </a:r>
          </a:p>
        </p:txBody>
      </p:sp>
      <p:sp>
        <p:nvSpPr>
          <p:cNvPr id="132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lobal Youth Day: Promove um dia mundial de serviço comunitário, mostrando que a missão da igreja é prática e relevante para o mundo contemporâneo.…"/>
          <p:cNvSpPr txBox="1"/>
          <p:nvPr/>
        </p:nvSpPr>
        <p:spPr>
          <a:xfrm>
            <a:off x="1507503" y="1910080"/>
            <a:ext cx="9207501" cy="303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Global Youth Day:</a:t>
            </a:r>
            <a:r>
              <a:t> Promove um dia mundial de serviço comunitário, mostrando que a missão da igreja é prática e relevante para o mundo contemporâneo.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Vida por Vidas:</a:t>
            </a:r>
            <a:r>
              <a:t> Encoraja doações de sangue, conectando o ato de salvar vidas ao evangelho de Cristo.</a:t>
            </a:r>
          </a:p>
        </p:txBody>
      </p:sp>
      <p:sp>
        <p:nvSpPr>
          <p:cNvPr id="135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Uma liderança orientada por causa tem como objetivo fazer com que o jovem entenda que a missão é mais do que uma ação pontual — é um estilo de vida. Não basta organizar campanhas ocasionais; é preciso cultivar um espírito missionário contínuo."/>
          <p:cNvSpPr txBox="1"/>
          <p:nvPr/>
        </p:nvSpPr>
        <p:spPr>
          <a:xfrm>
            <a:off x="991039" y="1392554"/>
            <a:ext cx="10209922" cy="4072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Uma liderança orientada por causa tem como objetivo fazer com que o jovem entenda que a missão é mais do que uma ação pontual — é um estilo de vida. Não basta organizar campanhas ocasionais; é preciso cultivar um espírito missionário contínuo.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A liderança por uma causa não é apenas sobre dar tarefas; é sobre empoderar jovens a serem embaixadores do Reino de Deus."/>
          <p:cNvSpPr txBox="1"/>
          <p:nvPr/>
        </p:nvSpPr>
        <p:spPr>
          <a:xfrm>
            <a:off x="1239166" y="2369820"/>
            <a:ext cx="9713668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liderança por uma causa não é apenas sobre dar tarefas; é sobre empoderar jovens a serem embaixadores do Reino de Deus.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Missão é essencialmente ser!"/>
          <p:cNvSpPr txBox="1"/>
          <p:nvPr/>
        </p:nvSpPr>
        <p:spPr>
          <a:xfrm>
            <a:off x="1945349" y="2128520"/>
            <a:ext cx="8301302" cy="260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82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Missão é essencialmente ser!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Quatro Ênfases para a Missão"/>
          <p:cNvSpPr txBox="1"/>
          <p:nvPr/>
        </p:nvSpPr>
        <p:spPr>
          <a:xfrm>
            <a:off x="423620" y="2695575"/>
            <a:ext cx="5582396" cy="14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Quatro Ênfases para a Missão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 ministério jovem se organiza em torno de quatro ênfases, inspiradas na comissão de Atos 1:8:…"/>
          <p:cNvSpPr txBox="1"/>
          <p:nvPr/>
        </p:nvSpPr>
        <p:spPr>
          <a:xfrm>
            <a:off x="1507503" y="768349"/>
            <a:ext cx="9207501" cy="532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ministério jovem se organiza em torno de quatro ênfases, inspiradas na comissão de Atos 1:8:</a:t>
            </a:r>
          </a:p>
          <a:p>
            <a:pPr marL="228600" indent="-228600">
              <a:lnSpc>
                <a:spcPct val="12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Jerusalém:</a:t>
            </a:r>
            <a:r>
              <a:t> Evangelizar familiares, amigos e vizinhos com o projeto Cada Um Salvando Um (1+1).</a:t>
            </a:r>
          </a:p>
          <a:p>
            <a:pPr>
              <a:lnSpc>
                <a:spcPct val="12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Judeia:</a:t>
            </a:r>
            <a:r>
              <a:t> Participação ativa na Missão Calebe.</a:t>
            </a:r>
          </a:p>
          <a:p>
            <a:pPr>
              <a:lnSpc>
                <a:spcPct val="12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Samaria:</a:t>
            </a:r>
            <a:r>
              <a:t> Envolvimento no projeto Um Ano em Missão.</a:t>
            </a:r>
          </a:p>
          <a:p>
            <a:pPr>
              <a:lnSpc>
                <a:spcPct val="12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Confins da Terra:</a:t>
            </a:r>
            <a:r>
              <a:t> Serviço por meio do Voluntariado Adventista Internacional.</a:t>
            </a:r>
          </a:p>
        </p:txBody>
      </p:sp>
      <p:sp>
        <p:nvSpPr>
          <p:cNvPr id="146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4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O envolvimento ativo das novas gerações em projetos missionários como a Missão Calebe destaca um crescente comprometimento e uma capacidade única para liderar a missão da igreja com novas perspectivas e energia renovada."/>
          <p:cNvSpPr txBox="1"/>
          <p:nvPr/>
        </p:nvSpPr>
        <p:spPr>
          <a:xfrm>
            <a:off x="4149616" y="622387"/>
            <a:ext cx="6585742" cy="498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82" sz="41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envolvimento ativo das novas gerações em projetos missionários como a Missão Calebe destaca um crescente comprometimento e uma capacidade única para liderar a missão da igreja com novas perspectivas e energia renovada.</a:t>
            </a:r>
          </a:p>
        </p:txBody>
      </p:sp>
      <p:sp>
        <p:nvSpPr>
          <p:cNvPr id="151" name="CLEBER, Herbert. Relatório de Pesquisa - Desenvolvimento Espiritual 2024. Benevides, PA: Next Leaders, 2024."/>
          <p:cNvSpPr txBox="1"/>
          <p:nvPr/>
        </p:nvSpPr>
        <p:spPr>
          <a:xfrm>
            <a:off x="4149616" y="5913917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CLEBER, Herbert. Relatório de Pesquisa - Desenvolvimento Espiritual 2024. Benevides, PA: Next Leaders, 2024.</a:t>
            </a:r>
          </a:p>
        </p:txBody>
      </p:sp>
      <p:sp>
        <p:nvSpPr>
          <p:cNvPr id="152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 juventude é a força vital da igreja — um testemunho vivo do poder do evangelho em ação."/>
          <p:cNvSpPr txBox="1"/>
          <p:nvPr/>
        </p:nvSpPr>
        <p:spPr>
          <a:xfrm>
            <a:off x="1800905" y="2369820"/>
            <a:ext cx="8590190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juventude é a força vital da igreja — um testemunho vivo do poder do evangelho em ação.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5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Viagens missionárias de curto prazo podem ser transformadoras quando feitas de forma intencional e centrada no evangelho."/>
          <p:cNvSpPr txBox="1"/>
          <p:nvPr/>
        </p:nvSpPr>
        <p:spPr>
          <a:xfrm>
            <a:off x="4149616" y="622387"/>
            <a:ext cx="6585742" cy="400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Viagens missionárias de curto prazo podem ser transformadoras quando feitas de forma intencional e centrada no evangelho.</a:t>
            </a:r>
          </a:p>
        </p:txBody>
      </p:sp>
      <p:sp>
        <p:nvSpPr>
          <p:cNvPr id="159" name="COLE, Cameron; NIELSON, Jon (Eds.). Gospel-Centered Youth Ministry: A Practical Guide. Wheaton: Crossway, 2016."/>
          <p:cNvSpPr txBox="1"/>
          <p:nvPr/>
        </p:nvSpPr>
        <p:spPr>
          <a:xfrm>
            <a:off x="4149616" y="5786917"/>
            <a:ext cx="6842846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COLE, Cameron; NIELSON, Jon (Eds.). Gospel-Centered Youth Ministry: A Practical Guide. Wheaton: Crossway, 2016.</a:t>
            </a:r>
          </a:p>
        </p:txBody>
      </p:sp>
      <p:sp>
        <p:nvSpPr>
          <p:cNvPr id="160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A liderança por uma causa começa localmente e se expande globalmente, seguindo o modelo de missão de Atos 1:8, onde cada fase representa um avanço crucial no desenvolvimento de líderes comprometidos com o evangelho. Projetos como Missão Calebe e O Ano em"/>
          <p:cNvSpPr txBox="1"/>
          <p:nvPr/>
        </p:nvSpPr>
        <p:spPr>
          <a:xfrm>
            <a:off x="999733" y="1092200"/>
            <a:ext cx="10192534" cy="467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3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liderança por uma causa começa localmente e se expande globalmente, seguindo o modelo de missão de Atos 1:8, onde cada fase representa um avanço crucial no desenvolvimento de líderes comprometidos com o evangelho. Projetos como Missão Calebe e O Ano em Missão oferecem oportunidades para que os jovens se tornem protagonistas na transformação de suas comunidades, engajando-se ativamente na missão da igreja e refletindo os valores de serviço e compaixão de Cristo.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Os jovens têm uma voz forte e, se forem ouvidos e incentivados desde cedo, terão a motivação necessária para enfrentar os desafios da jornada de fé e encontrarão formas inovadoras de cumprir a missão de fazer discípulos de todas as nações."/>
          <p:cNvSpPr txBox="1"/>
          <p:nvPr/>
        </p:nvSpPr>
        <p:spPr>
          <a:xfrm>
            <a:off x="1163025" y="1392554"/>
            <a:ext cx="9865950" cy="4072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Os jovens têm uma voz forte e, se forem ouvidos e incentivados desde cedo, terão a motivação necessária para enfrentar os desafios da jornada de fé e encontrarão formas inovadoras de cumprir a missão de fazer discípulos de todas as nações.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rojetos"/>
          <p:cNvSpPr txBox="1"/>
          <p:nvPr/>
        </p:nvSpPr>
        <p:spPr>
          <a:xfrm>
            <a:off x="3613194" y="2411729"/>
            <a:ext cx="4965612" cy="203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Projetos</a:t>
            </a:r>
          </a:p>
        </p:txBody>
      </p:sp>
      <p:sp>
        <p:nvSpPr>
          <p:cNvPr id="167" name="Retângulo"/>
          <p:cNvSpPr/>
          <p:nvPr/>
        </p:nvSpPr>
        <p:spPr>
          <a:xfrm rot="16200000">
            <a:off x="6060049" y="1013134"/>
            <a:ext cx="71902" cy="635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• Estudos Bíblicos;…"/>
          <p:cNvSpPr txBox="1"/>
          <p:nvPr/>
        </p:nvSpPr>
        <p:spPr>
          <a:xfrm>
            <a:off x="1507503" y="878840"/>
            <a:ext cx="5405799" cy="510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Estudos Bíblicos;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Classe Bíblica Jovem;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Missão Calebe;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Um Ano em Missão;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Serviço Voluntário Adventista (SVA);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Mission Trips;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Global Youth Day;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Vida por Vidas;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Maranata Modo On;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Ministérios Urbanos.</a:t>
            </a:r>
          </a:p>
        </p:txBody>
      </p:sp>
      <p:sp>
        <p:nvSpPr>
          <p:cNvPr id="170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1" name="Square"/>
          <p:cNvSpPr/>
          <p:nvPr/>
        </p:nvSpPr>
        <p:spPr>
          <a:xfrm>
            <a:off x="7980203" y="1934978"/>
            <a:ext cx="2988045" cy="2988044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2" name="QR_Maranata_Missão.ai" descr="QR_Maranata_Missão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2150" y="2068170"/>
            <a:ext cx="2724152" cy="272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rojetos em Destaque"/>
          <p:cNvSpPr txBox="1"/>
          <p:nvPr/>
        </p:nvSpPr>
        <p:spPr>
          <a:xfrm>
            <a:off x="2377177" y="1731644"/>
            <a:ext cx="7437647" cy="3394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7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Projetos em Destaque</a:t>
            </a:r>
          </a:p>
        </p:txBody>
      </p:sp>
      <p:sp>
        <p:nvSpPr>
          <p:cNvPr id="175" name="Retângulo"/>
          <p:cNvSpPr/>
          <p:nvPr/>
        </p:nvSpPr>
        <p:spPr>
          <a:xfrm rot="16200000">
            <a:off x="6060049" y="1857049"/>
            <a:ext cx="71902" cy="635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78" name="capaalgomais.jpg" descr="capaalgomai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1026" y="1439715"/>
            <a:ext cx="2652379" cy="3978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ilme-colado.png" descr="filme-colad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0981" y="1959712"/>
            <a:ext cx="4188618" cy="2938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4"/>
          <p:cNvSpPr txBox="1"/>
          <p:nvPr/>
        </p:nvSpPr>
        <p:spPr>
          <a:xfrm>
            <a:off x="1328103" y="3015761"/>
            <a:ext cx="9535794" cy="32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 comprometimento com a missão adventista pode ser incentivado entre os jovens no contexto atual?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são algumas iniciativas que os jovens podem liderar para refletir os princípios do evangelho em suas comunidades?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a transformação da missão em um propósito de vida pode impactar a espiritualidade dos jovens?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forma o engajamento emocional e intelectual dos jovens é essencial para que se tornem protagonistas nas iniciativas missionárias?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desafios os líderes enfrentam ao promover causas relevantes e inspiradoras para a nova geração de jovens?</a:t>
            </a:r>
          </a:p>
        </p:txBody>
      </p:sp>
      <p:pic>
        <p:nvPicPr>
          <p:cNvPr id="182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19" cy="295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Causa e Engajamento no Ministério Jovem"/>
          <p:cNvSpPr txBox="1"/>
          <p:nvPr/>
        </p:nvSpPr>
        <p:spPr>
          <a:xfrm>
            <a:off x="1903419" y="1901192"/>
            <a:ext cx="838516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Causa e Engajamento no Ministério Jovem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4" y="3290194"/>
            <a:ext cx="542045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Incentivar o comprometimento com a missão adventista, engajando os jovens em causas relevantes e incentivando-os a liderar iniciativas que refletem os princípios do evangelho."/>
          <p:cNvSpPr txBox="1"/>
          <p:nvPr/>
        </p:nvSpPr>
        <p:spPr>
          <a:xfrm>
            <a:off x="2216696" y="1811914"/>
            <a:ext cx="4070131" cy="343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Incentivar o comprometimento com a missão adventista, </a:t>
            </a:r>
            <a:r>
              <a:t>engajando os jovens em causas relevantes e incentivando-os a liderar iniciativas que refletem os princípios do evangelho.</a:t>
            </a:r>
          </a:p>
        </p:txBody>
      </p:sp>
      <p:sp>
        <p:nvSpPr>
          <p:cNvPr id="98" name="Transformar a missão em um propósito de vida, capacitando os jovens a viverem o evangelho de forma prática e contínua, integrando seus dons nos projetos missionários para cumprir a comissão de Atos 1:8."/>
          <p:cNvSpPr txBox="1"/>
          <p:nvPr/>
        </p:nvSpPr>
        <p:spPr>
          <a:xfrm>
            <a:off x="7509529" y="1811914"/>
            <a:ext cx="4064001" cy="386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Transformar a missão em um propósito de vida, </a:t>
            </a:r>
            <a:r>
              <a:t>capacitando os jovens a viverem o evangelho de forma prática e contínua, integrando seus dons nos projetos missionários para cumprir a comissão de Atos 1:8.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7" y="405460"/>
            <a:ext cx="876572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2" y="405460"/>
            <a:ext cx="1147147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" name="Retângulo"/>
          <p:cNvSpPr/>
          <p:nvPr/>
        </p:nvSpPr>
        <p:spPr>
          <a:xfrm>
            <a:off x="6979106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 missão não é uma opção, é nossa identidade."/>
          <p:cNvSpPr txBox="1"/>
          <p:nvPr/>
        </p:nvSpPr>
        <p:spPr>
          <a:xfrm>
            <a:off x="2691401" y="2695575"/>
            <a:ext cx="6809198" cy="14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missão não é uma opção, é nossa identidade.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0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O Senhor designou os jovens para serem Sua mão auxiliadora."/>
          <p:cNvSpPr txBox="1"/>
          <p:nvPr/>
        </p:nvSpPr>
        <p:spPr>
          <a:xfrm>
            <a:off x="4149616" y="622387"/>
            <a:ext cx="5134254" cy="272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Senhor designou os jovens para serem Sua mão auxiliadora.</a:t>
            </a:r>
          </a:p>
        </p:txBody>
      </p:sp>
      <p:sp>
        <p:nvSpPr>
          <p:cNvPr id="109" name="Ellen G. White, Testemunhos Seletos 3:104. SC 22.1"/>
          <p:cNvSpPr txBox="1"/>
          <p:nvPr/>
        </p:nvSpPr>
        <p:spPr>
          <a:xfrm>
            <a:off x="4149616" y="5786917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Ellen G. White, Testemunhos Seletos 3:104. SC 22.1</a:t>
            </a:r>
          </a:p>
        </p:txBody>
      </p:sp>
      <p:sp>
        <p:nvSpPr>
          <p:cNvPr id="110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A missão do ministério jovem é formar seguidores de Jesus que impactem o mundo."/>
          <p:cNvSpPr txBox="1"/>
          <p:nvPr/>
        </p:nvSpPr>
        <p:spPr>
          <a:xfrm>
            <a:off x="4149616" y="622387"/>
            <a:ext cx="6585742" cy="272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missão do ministério jovem é formar seguidores de Jesus que impactem o mundo.</a:t>
            </a:r>
          </a:p>
        </p:txBody>
      </p:sp>
      <p:sp>
        <p:nvSpPr>
          <p:cNvPr id="115" name="COLE, Cameron; NIELSON, Jon (Eds.). Gospel-Centered Youth Ministry: A Practical Guide. Wheaton: Crossway, 2016."/>
          <p:cNvSpPr txBox="1"/>
          <p:nvPr/>
        </p:nvSpPr>
        <p:spPr>
          <a:xfrm>
            <a:off x="4149616" y="5786917"/>
            <a:ext cx="6842846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COLE, Cameron; NIELSON, Jon (Eds.). Gospel-Centered Youth Ministry: A Practical Guide. Wheaton: Crossway, 2016.</a:t>
            </a:r>
          </a:p>
        </p:txBody>
      </p:sp>
      <p:sp>
        <p:nvSpPr>
          <p:cNvPr id="116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iderar uma causa é muito mais do que organizar atividades. A chave está em engajar emocionalmente e intelectualmente os jovens, para que sintam que fazem parte de algo maior."/>
          <p:cNvSpPr txBox="1"/>
          <p:nvPr/>
        </p:nvSpPr>
        <p:spPr>
          <a:xfrm>
            <a:off x="1160032" y="1718309"/>
            <a:ext cx="9871936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Liderar uma causa é muito mais do que organizar atividades. A chave está em engajar emocionalmente e intelectualmente os jovens, para que sintam que fazem parte de algo maior.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Envolvimento X Engajamento"/>
          <p:cNvSpPr txBox="1"/>
          <p:nvPr/>
        </p:nvSpPr>
        <p:spPr>
          <a:xfrm>
            <a:off x="423620" y="2874097"/>
            <a:ext cx="5843812" cy="146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Envolvimento X Engajamento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Envolvimento é participar pontualmente, assistir a reuniões ou contribuir com tarefas específicas.…"/>
          <p:cNvSpPr txBox="1"/>
          <p:nvPr/>
        </p:nvSpPr>
        <p:spPr>
          <a:xfrm>
            <a:off x="1507503" y="1910080"/>
            <a:ext cx="9207501" cy="303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Envolvimento é participar pontualmente, assistir a reuniões ou contribuir com tarefas específicas.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Engajamento é o compromisso profundo, no qual o jovem se sente responsável e motivado a liderar iniciativas alinhadas ao propósito do evangelho.</a:t>
            </a:r>
          </a:p>
        </p:txBody>
      </p:sp>
      <p:sp>
        <p:nvSpPr>
          <p:cNvPr id="123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