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8" r:id="rId4"/>
    <p:sldId id="257" r:id="rId5"/>
    <p:sldId id="259" r:id="rId6"/>
    <p:sldId id="260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A6DD0-C811-2A16-0A6D-F391EB35B864}" v="3" dt="2026-06-11T19:49:43.4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3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NoB - Isabelle Maximiano" userId="S::isabelle.maximiano@adventistas.org::cc01448a-33ff-4b24-bd47-91c004bae52d" providerId="AD" clId="Web-{14CA6DD0-C811-2A16-0A6D-F391EB35B864}"/>
    <pc:docChg chg="modSld">
      <pc:chgData name="UNoB - Isabelle Maximiano" userId="S::isabelle.maximiano@adventistas.org::cc01448a-33ff-4b24-bd47-91c004bae52d" providerId="AD" clId="Web-{14CA6DD0-C811-2A16-0A6D-F391EB35B864}" dt="2026-06-11T19:49:43.460" v="2"/>
      <pc:docMkLst>
        <pc:docMk/>
      </pc:docMkLst>
      <pc:sldChg chg="modSp">
        <pc:chgData name="UNoB - Isabelle Maximiano" userId="S::isabelle.maximiano@adventistas.org::cc01448a-33ff-4b24-bd47-91c004bae52d" providerId="AD" clId="Web-{14CA6DD0-C811-2A16-0A6D-F391EB35B864}" dt="2026-06-11T19:49:43.460" v="2"/>
        <pc:sldMkLst>
          <pc:docMk/>
          <pc:sldMk cId="1895169012" sldId="256"/>
        </pc:sldMkLst>
        <pc:spChg chg="mod modVis">
          <ac:chgData name="UNoB - Isabelle Maximiano" userId="S::isabelle.maximiano@adventistas.org::cc01448a-33ff-4b24-bd47-91c004bae52d" providerId="AD" clId="Web-{14CA6DD0-C811-2A16-0A6D-F391EB35B864}" dt="2026-06-11T19:49:43.460" v="2"/>
          <ac:spMkLst>
            <pc:docMk/>
            <pc:sldMk cId="1895169012" sldId="256"/>
            <ac:spMk id="10" creationId="{42A4FC2C-047E-45A5-965D-8E1E3BF09BC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50F29D-8FDF-FB59-3797-FCD3F502B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073790-31D4-D4DB-B004-75E3EE639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73E6CB-ADEC-AE80-C536-4CF856C19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DDD7-CB89-E941-8F93-9BDFD8685E7C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728B46-88F0-A6DF-43D8-3DD3F051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67B1B8-5D37-07FD-71BD-E045CFC5C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33A7-5EA2-BE42-9F04-28B1B78B38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918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0A38E0-58D6-65B5-B23B-3F9CC2622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71AFA54-2139-A66A-99A3-DF4843872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94574F-8694-51DB-274E-FC10095A1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DDD7-CB89-E941-8F93-9BDFD8685E7C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A39D35-FFCC-791C-E6D3-BB802975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63BD41-1004-18AC-1695-3A6F9CEA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33A7-5EA2-BE42-9F04-28B1B78B38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25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DA4CE2C-7070-5D36-E6D5-613135138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E08375A-5993-861B-80B2-8DFBD795D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25FC6B-CD62-A2FF-B7DA-17DBAFDC2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DDD7-CB89-E941-8F93-9BDFD8685E7C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BDE5E4-A72F-491A-C3DB-940E4E16B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2D8E24-304F-C460-BF74-E1DBE227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33A7-5EA2-BE42-9F04-28B1B78B38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26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A1A9ED-6EBD-A84B-FBBF-848DD141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5DFF21-B0A5-1730-B3B4-954FF43CA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D9F6B8-5D6B-9CEB-C89F-706234DDF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DDD7-CB89-E941-8F93-9BDFD8685E7C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2E5BAE-E981-1162-18E8-7E258A95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9E0842-EC45-4D42-717F-F6B838F5E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33A7-5EA2-BE42-9F04-28B1B78B38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802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1EDAE-014B-0E76-EFF8-A06292ED3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FCF9F-2ACE-60C8-F1F4-53F48D181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E94102-9E3C-C35F-0FE8-3236B0BF0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DDD7-CB89-E941-8F93-9BDFD8685E7C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2D3F36-0832-2A29-3CA7-2A8BF04E0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A953E1-5ED0-4DA8-6B69-992C72FC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33A7-5EA2-BE42-9F04-28B1B78B38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757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42024A-9693-10A3-C031-F825548BE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73156B-B6DA-C4CB-0398-394D840AF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F0B5B5-3CC8-99EF-8514-594935A12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F9DB70-71A8-1B9D-EA5A-099C9C12F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DDD7-CB89-E941-8F93-9BDFD8685E7C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CCDB2DD-CA6A-F911-CEA4-9194D2E57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4F3EE2B-C2C4-CF14-2BA4-D9EFCFF0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33A7-5EA2-BE42-9F04-28B1B78B38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4917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65A42-3BF1-8B09-6E63-977A7E95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EE607F1-E6D2-E14A-F36D-1DEB8562A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878E9F1-CFFB-0964-FFEA-A3822D499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9D62CB6-552B-C9FF-ACD3-E442DC4587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B426BFB-472D-8A33-CA78-59FFE0AC27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4BD37BE-D8D6-19A2-01C5-27EA6AC5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DDD7-CB89-E941-8F93-9BDFD8685E7C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5CD37C2-2B63-94DE-EC06-561A696DB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216DA6D-A72A-5B0A-1490-488006780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33A7-5EA2-BE42-9F04-28B1B78B38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0356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5DD76-B0BE-1BC0-5BDD-EB6B265DB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E2989A9-DA4D-48B1-6410-701E664AC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DDD7-CB89-E941-8F93-9BDFD8685E7C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928231F-534B-61BC-AB5C-288B72B2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1F1E642-A2AE-2E85-15F6-A6E36AA06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33A7-5EA2-BE42-9F04-28B1B78B38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36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C9E8F77-CFAC-875B-71CB-A346D915C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DDD7-CB89-E941-8F93-9BDFD8685E7C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CC2A1E0-1985-1D09-57B7-FAF7DADF7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7343B3C-C8ED-7399-FB2A-4A5486BC4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33A7-5EA2-BE42-9F04-28B1B78B38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349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1B3E9-10A3-7A8F-07D1-4F8B6BE86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261102-2BB1-2ED1-83B4-5F84D6B54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B1E9AB-19C9-8B60-F7DA-9C52CEBD2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91225F-CC5F-F982-8CFC-F1E8E0B7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DDD7-CB89-E941-8F93-9BDFD8685E7C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4BD4F2-5682-6EBA-EA13-90F19FA8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AAE3FF8-B1A2-AD81-8B98-4E0ED2FE8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33A7-5EA2-BE42-9F04-28B1B78B38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06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897848-5370-8BA6-0AE3-2A2EA47F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FB30EE4-3F43-34FE-AE32-2B213A12E1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194639-01D0-B14D-74DE-5954248E4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C07E37-9324-DD76-5371-7FA0A52DE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DDD7-CB89-E941-8F93-9BDFD8685E7C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1C2FB62-7984-4DA0-C052-AFC146174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2EC7F4-9FAC-EEAA-C2AF-D5856967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733A7-5EA2-BE42-9F04-28B1B78B38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878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CCDF887-58FD-9FEE-667A-7BA5B78CA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40B1E4-6935-3630-D593-4DB0DB20F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6DE7CB-0754-7DD4-5640-1CDEDB3BFF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8CDDD7-CB89-E941-8F93-9BDFD8685E7C}" type="datetimeFigureOut">
              <a:rPr lang="pt-BR" smtClean="0"/>
              <a:t>11/06/2026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208387-8D75-3DAB-CC94-BCD580DD8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23EB0-4E47-6F1A-9002-40B6DC539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A733A7-5EA2-BE42-9F04-28B1B78B38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747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 descr="Mulher com raquete de tênis e pessoas assistindo&#10;&#10;O conteúdo gerado por IA pode estar incorreto.">
            <a:extLst>
              <a:ext uri="{FF2B5EF4-FFF2-40B4-BE49-F238E27FC236}">
                <a16:creationId xmlns:a16="http://schemas.microsoft.com/office/drawing/2014/main" id="{419D4BFD-4EEE-DB92-42F1-297F87596B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69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m 8" descr="Menino com uniforme azul&#10;&#10;O conteúdo gerado por IA pode estar incorreto.">
            <a:extLst>
              <a:ext uri="{FF2B5EF4-FFF2-40B4-BE49-F238E27FC236}">
                <a16:creationId xmlns:a16="http://schemas.microsoft.com/office/drawing/2014/main" id="{70DCB159-E941-65C9-A556-A646A17728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83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 descr="Mulher segurando raquete de tênis na mão&#10;&#10;O conteúdo gerado por IA pode estar incorreto.">
            <a:extLst>
              <a:ext uri="{FF2B5EF4-FFF2-40B4-BE49-F238E27FC236}">
                <a16:creationId xmlns:a16="http://schemas.microsoft.com/office/drawing/2014/main" id="{2982C9CC-B9D0-B3F2-E142-19FAA3A04E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72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 descr="Texto, Carta&#10;&#10;O conteúdo gerado por IA pode estar incorreto.">
            <a:extLst>
              <a:ext uri="{FF2B5EF4-FFF2-40B4-BE49-F238E27FC236}">
                <a16:creationId xmlns:a16="http://schemas.microsoft.com/office/drawing/2014/main" id="{2C84D3D8-AFA6-2DA4-5777-BFF4AEFF59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96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 descr="Pessoas sentadas em cadeiras&#10;&#10;O conteúdo gerado por IA pode estar incorreto.">
            <a:extLst>
              <a:ext uri="{FF2B5EF4-FFF2-40B4-BE49-F238E27FC236}">
                <a16:creationId xmlns:a16="http://schemas.microsoft.com/office/drawing/2014/main" id="{D48C226B-E145-897A-2459-9D6B3C147B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8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ço Reservado para Conteúdo 4" descr="Uma imagem contendo lata, caminhão, grupo, comida&#10;&#10;O conteúdo gerado por IA pode estar incorreto.">
            <a:extLst>
              <a:ext uri="{FF2B5EF4-FFF2-40B4-BE49-F238E27FC236}">
                <a16:creationId xmlns:a16="http://schemas.microsoft.com/office/drawing/2014/main" id="{E5AAB25F-F3D4-286C-376B-A440A595B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329204" y="83578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033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UNeB - Tiago Nascimento</dc:creator>
  <cp:lastModifiedBy>DSA - Kalila Pires</cp:lastModifiedBy>
  <cp:revision>3</cp:revision>
  <dcterms:created xsi:type="dcterms:W3CDTF">2025-08-24T22:27:12Z</dcterms:created>
  <dcterms:modified xsi:type="dcterms:W3CDTF">2026-06-11T19:49:51Z</dcterms:modified>
</cp:coreProperties>
</file>