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Título da Apresentação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3" name="Nível de Corpo Um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Informações do fato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Informações do fato</a:t>
            </a:r>
          </a:p>
        </p:txBody>
      </p:sp>
      <p:sp>
        <p:nvSpPr>
          <p:cNvPr id="10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Atribuição</a:t>
            </a:r>
          </a:p>
        </p:txBody>
      </p:sp>
      <p:sp>
        <p:nvSpPr>
          <p:cNvPr id="116" name="Nível de Corpo Um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Tigelas com bolinhos de salmão, salad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Tigela de massa pappardelle com creme de ervas, avelãs assadas e queijo parmesão ralad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ítulo da Apresentação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3" name="Autoria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Autoria e Data</a:t>
            </a:r>
          </a:p>
        </p:txBody>
      </p:sp>
      <p:sp>
        <p:nvSpPr>
          <p:cNvPr id="24" name="Nível de Corpo Um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3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61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Tigela de massa pappardelle com creme de ervas, avelãs assadas e queijo parmesão ralad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ítulo do Slid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da Seção</a:t>
            </a:r>
          </a:p>
        </p:txBody>
      </p:sp>
      <p:sp>
        <p:nvSpPr>
          <p:cNvPr id="72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0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8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89" name="Subtítulo de Agend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90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10.jpg" descr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11.jpg" descr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13.jpg" descr="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14.jpg" descr="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12.jpg" descr="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