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b2a3670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4b2a3670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b2a36701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b2a3670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4b2a36701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4b2a36701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245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