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62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52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15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48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71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95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9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00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74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99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3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2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53199-F8F8-4CCF-80A6-E3B8649A993B}" type="datetimeFigureOut">
              <a:rPr lang="pt-BR" smtClean="0"/>
              <a:t>07/03/2022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B10A-AE21-417C-8045-7199B6D77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49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4" y="6064898"/>
            <a:ext cx="1829338" cy="6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8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4" y="6064898"/>
            <a:ext cx="1829338" cy="6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32" y="6018244"/>
            <a:ext cx="1829338" cy="6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4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00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4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84" y="0"/>
            <a:ext cx="27432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695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4</cp:revision>
  <dcterms:created xsi:type="dcterms:W3CDTF">2022-03-08T02:54:23Z</dcterms:created>
  <dcterms:modified xsi:type="dcterms:W3CDTF">2022-03-08T11:09:10Z</dcterms:modified>
</cp:coreProperties>
</file>