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1A1624-3C99-4124-BCFF-12F98A166EE8}" v="4" dt="2026-06-01T13:13:45.896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29" d="100"/>
          <a:sy n="29" d="100"/>
        </p:scale>
        <p:origin x="1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MJ" userId="825f919a-5417-45e8-871e-523839b319e8" providerId="ADAL" clId="{30DFE673-A307-42F5-8585-C988C644940D}"/>
    <pc:docChg chg="custSel addSld delSld modSld">
      <pc:chgData name="DSA - MJ" userId="825f919a-5417-45e8-871e-523839b319e8" providerId="ADAL" clId="{30DFE673-A307-42F5-8585-C988C644940D}" dt="2026-06-01T13:16:09.225" v="33" actId="47"/>
      <pc:docMkLst>
        <pc:docMk/>
      </pc:docMkLst>
      <pc:sldChg chg="addSp delSp modSp mod">
        <pc:chgData name="DSA - MJ" userId="825f919a-5417-45e8-871e-523839b319e8" providerId="ADAL" clId="{30DFE673-A307-42F5-8585-C988C644940D}" dt="2026-06-01T00:26:57.942" v="5" actId="14100"/>
        <pc:sldMkLst>
          <pc:docMk/>
          <pc:sldMk cId="0" sldId="256"/>
        </pc:sldMkLst>
        <pc:picChg chg="add mod">
          <ac:chgData name="DSA - MJ" userId="825f919a-5417-45e8-871e-523839b319e8" providerId="ADAL" clId="{30DFE673-A307-42F5-8585-C988C644940D}" dt="2026-06-01T00:26:57.942" v="5" actId="14100"/>
          <ac:picMkLst>
            <pc:docMk/>
            <pc:sldMk cId="0" sldId="256"/>
            <ac:picMk id="3" creationId="{825DAE77-C1EB-7E20-85B3-4349DF72DE57}"/>
          </ac:picMkLst>
        </pc:picChg>
        <pc:picChg chg="del">
          <ac:chgData name="DSA - MJ" userId="825f919a-5417-45e8-871e-523839b319e8" providerId="ADAL" clId="{30DFE673-A307-42F5-8585-C988C644940D}" dt="2026-06-01T00:24:54.304" v="1" actId="478"/>
          <ac:picMkLst>
            <pc:docMk/>
            <pc:sldMk cId="0" sldId="256"/>
            <ac:picMk id="174" creationId="{00000000-0000-0000-0000-000000000000}"/>
          </ac:picMkLst>
        </pc:picChg>
      </pc:sldChg>
      <pc:sldChg chg="addSp delSp modSp mod">
        <pc:chgData name="DSA - MJ" userId="825f919a-5417-45e8-871e-523839b319e8" providerId="ADAL" clId="{30DFE673-A307-42F5-8585-C988C644940D}" dt="2026-06-01T13:14:07.562" v="20" actId="14100"/>
        <pc:sldMkLst>
          <pc:docMk/>
          <pc:sldMk cId="0" sldId="257"/>
        </pc:sldMkLst>
        <pc:picChg chg="add del mod">
          <ac:chgData name="DSA - MJ" userId="825f919a-5417-45e8-871e-523839b319e8" providerId="ADAL" clId="{30DFE673-A307-42F5-8585-C988C644940D}" dt="2026-06-01T13:13:56.042" v="13" actId="478"/>
          <ac:picMkLst>
            <pc:docMk/>
            <pc:sldMk cId="0" sldId="257"/>
            <ac:picMk id="3" creationId="{88FC2947-9914-8D1D-2693-512011886004}"/>
          </ac:picMkLst>
        </pc:picChg>
        <pc:picChg chg="add del mod">
          <ac:chgData name="DSA - MJ" userId="825f919a-5417-45e8-871e-523839b319e8" providerId="ADAL" clId="{30DFE673-A307-42F5-8585-C988C644940D}" dt="2026-06-01T13:13:59.210" v="16" actId="478"/>
          <ac:picMkLst>
            <pc:docMk/>
            <pc:sldMk cId="0" sldId="257"/>
            <ac:picMk id="5" creationId="{49EA0950-844B-982B-B27F-851013A68CA6}"/>
          </ac:picMkLst>
        </pc:picChg>
        <pc:picChg chg="add mod">
          <ac:chgData name="DSA - MJ" userId="825f919a-5417-45e8-871e-523839b319e8" providerId="ADAL" clId="{30DFE673-A307-42F5-8585-C988C644940D}" dt="2026-06-01T13:14:07.562" v="20" actId="14100"/>
          <ac:picMkLst>
            <pc:docMk/>
            <pc:sldMk cId="0" sldId="257"/>
            <ac:picMk id="7" creationId="{AFEBD958-D616-9538-2E30-7A8F5AEEC9BF}"/>
          </ac:picMkLst>
        </pc:picChg>
        <pc:picChg chg="del">
          <ac:chgData name="DSA - MJ" userId="825f919a-5417-45e8-871e-523839b319e8" providerId="ADAL" clId="{30DFE673-A307-42F5-8585-C988C644940D}" dt="2026-06-01T00:24:51.313" v="0" actId="478"/>
          <ac:picMkLst>
            <pc:docMk/>
            <pc:sldMk cId="0" sldId="257"/>
            <ac:picMk id="179" creationId="{00000000-0000-0000-0000-000000000000}"/>
          </ac:picMkLst>
        </pc:picChg>
      </pc:sldChg>
      <pc:sldChg chg="addSp modSp add mod">
        <pc:chgData name="DSA - MJ" userId="825f919a-5417-45e8-871e-523839b319e8" providerId="ADAL" clId="{30DFE673-A307-42F5-8585-C988C644940D}" dt="2026-06-01T13:14:22.021" v="24" actId="14100"/>
        <pc:sldMkLst>
          <pc:docMk/>
          <pc:sldMk cId="2203875029" sldId="258"/>
        </pc:sldMkLst>
        <pc:picChg chg="add mod">
          <ac:chgData name="DSA - MJ" userId="825f919a-5417-45e8-871e-523839b319e8" providerId="ADAL" clId="{30DFE673-A307-42F5-8585-C988C644940D}" dt="2026-06-01T13:14:22.021" v="24" actId="14100"/>
          <ac:picMkLst>
            <pc:docMk/>
            <pc:sldMk cId="2203875029" sldId="258"/>
            <ac:picMk id="3" creationId="{D4DC69CF-73CB-354E-3D6C-72F3D2E24BF4}"/>
          </ac:picMkLst>
        </pc:picChg>
      </pc:sldChg>
      <pc:sldChg chg="addSp modSp add mod">
        <pc:chgData name="DSA - MJ" userId="825f919a-5417-45e8-871e-523839b319e8" providerId="ADAL" clId="{30DFE673-A307-42F5-8585-C988C644940D}" dt="2026-06-01T13:15:40.278" v="28" actId="14100"/>
        <pc:sldMkLst>
          <pc:docMk/>
          <pc:sldMk cId="967927433" sldId="259"/>
        </pc:sldMkLst>
        <pc:picChg chg="add mod">
          <ac:chgData name="DSA - MJ" userId="825f919a-5417-45e8-871e-523839b319e8" providerId="ADAL" clId="{30DFE673-A307-42F5-8585-C988C644940D}" dt="2026-06-01T13:15:40.278" v="28" actId="14100"/>
          <ac:picMkLst>
            <pc:docMk/>
            <pc:sldMk cId="967927433" sldId="259"/>
            <ac:picMk id="3" creationId="{52EB3A41-173F-846C-D65B-8B1042041875}"/>
          </ac:picMkLst>
        </pc:picChg>
      </pc:sldChg>
      <pc:sldChg chg="addSp modSp add mod">
        <pc:chgData name="DSA - MJ" userId="825f919a-5417-45e8-871e-523839b319e8" providerId="ADAL" clId="{30DFE673-A307-42F5-8585-C988C644940D}" dt="2026-06-01T13:15:55.493" v="32" actId="14100"/>
        <pc:sldMkLst>
          <pc:docMk/>
          <pc:sldMk cId="1841078612" sldId="260"/>
        </pc:sldMkLst>
        <pc:picChg chg="add mod">
          <ac:chgData name="DSA - MJ" userId="825f919a-5417-45e8-871e-523839b319e8" providerId="ADAL" clId="{30DFE673-A307-42F5-8585-C988C644940D}" dt="2026-06-01T13:15:55.493" v="32" actId="14100"/>
          <ac:picMkLst>
            <pc:docMk/>
            <pc:sldMk cId="1841078612" sldId="260"/>
            <ac:picMk id="3" creationId="{BB77A316-6F02-255A-6ABC-B4C342FDE1BB}"/>
          </ac:picMkLst>
        </pc:picChg>
      </pc:sldChg>
      <pc:sldChg chg="add del">
        <pc:chgData name="DSA - MJ" userId="825f919a-5417-45e8-871e-523839b319e8" providerId="ADAL" clId="{30DFE673-A307-42F5-8585-C988C644940D}" dt="2026-06-01T13:16:09.225" v="33" actId="47"/>
        <pc:sldMkLst>
          <pc:docMk/>
          <pc:sldMk cId="2617684848" sldId="26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ia e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Autoria e Data</a:t>
            </a:r>
          </a:p>
        </p:txBody>
      </p:sp>
      <p:sp>
        <p:nvSpPr>
          <p:cNvPr id="12" name="Título da Apresentação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da Apresentação</a:t>
            </a:r>
          </a:p>
        </p:txBody>
      </p:sp>
      <p:sp>
        <p:nvSpPr>
          <p:cNvPr id="13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da Apresentação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penas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100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10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ítulo da Agenda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Título da Agenda</a:t>
            </a:r>
          </a:p>
        </p:txBody>
      </p:sp>
      <p:sp>
        <p:nvSpPr>
          <p:cNvPr id="109" name="Subtítulo de Agend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Agenda</a:t>
            </a:r>
          </a:p>
        </p:txBody>
      </p:sp>
      <p:sp>
        <p:nvSpPr>
          <p:cNvPr id="110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Tópicos da Agenda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cl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Declaração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to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Informações do fat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Informações do fato</a:t>
            </a:r>
          </a:p>
        </p:txBody>
      </p:sp>
      <p:sp>
        <p:nvSpPr>
          <p:cNvPr id="127" name="Nível de Corpo Um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ribuiçã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Atribuição</a:t>
            </a:r>
          </a:p>
        </p:txBody>
      </p:sp>
      <p:sp>
        <p:nvSpPr>
          <p:cNvPr id="136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“Citação Notável”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Imagem de perto de plantas silvestres crescendo entre pedras"/>
          <p:cNvSpPr>
            <a:spLocks noGrp="1"/>
          </p:cNvSpPr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Grande formação rochosa sob nuvens escuras com uma estrada de terra em primeiro plano"/>
          <p:cNvSpPr>
            <a:spLocks noGrp="1"/>
          </p:cNvSpPr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Imagem de perto de uma planta silvestre crescendo entre pedras de lava"/>
          <p:cNvSpPr>
            <a:spLocks noGrp="1"/>
          </p:cNvSpPr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queda d’água cercada por uma paisagem rochosa verde"/>
          <p:cNvSpPr>
            <a:spLocks noGrp="1"/>
          </p:cNvSpPr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aisagem com colinas verdejantes"/>
          <p:cNvSpPr>
            <a:spLocks noGrp="1"/>
          </p:cNvSpPr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ítulo da Apresentação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da Apresentação</a:t>
            </a:r>
          </a:p>
        </p:txBody>
      </p:sp>
      <p:sp>
        <p:nvSpPr>
          <p:cNvPr id="23" name="Autoria e Dat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Autoria e Data</a:t>
            </a:r>
          </a:p>
        </p:txBody>
      </p:sp>
      <p:sp>
        <p:nvSpPr>
          <p:cNvPr id="24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da Apresentação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Título do Slide</a:t>
            </a:r>
          </a:p>
        </p:txBody>
      </p:sp>
      <p:sp>
        <p:nvSpPr>
          <p:cNvPr id="33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Rochas cobertas de musgo"/>
          <p:cNvSpPr>
            <a:spLocks noGrp="1"/>
          </p:cNvSpPr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o Slid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43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44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61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62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Grande formação rochosa sob nuvens escuras com uma estrada de terra em primeiro plano"/>
          <p:cNvSpPr>
            <a:spLocks noGrp="1"/>
          </p:cNvSpPr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Vídeo Peque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72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73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Víde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82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83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ítulo da Seção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Título da Seção</a:t>
            </a:r>
          </a:p>
        </p:txBody>
      </p:sp>
      <p:sp>
        <p:nvSpPr>
          <p:cNvPr id="92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Título do Slide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ítulo do Sli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2" name="Subtítulo do Slid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3" name="Texto com marcadores do sli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25DAE77-C1EB-7E20-85B3-4349DF72D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404596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ítulo do Sli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7" name="Subtítulo do Slid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Texto com marcadores do sli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FEBD958-D616-9538-2E30-7A8F5AEEC9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57"/>
            <a:ext cx="24384000" cy="137160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BD367-E645-18A6-C4A7-CBE63B9A9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ítulo do Slide">
            <a:extLst>
              <a:ext uri="{FF2B5EF4-FFF2-40B4-BE49-F238E27FC236}">
                <a16:creationId xmlns:a16="http://schemas.microsoft.com/office/drawing/2014/main" id="{53720E59-C150-265B-B43E-D6AB81F8BD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7" name="Subtítulo do Slide">
            <a:extLst>
              <a:ext uri="{FF2B5EF4-FFF2-40B4-BE49-F238E27FC236}">
                <a16:creationId xmlns:a16="http://schemas.microsoft.com/office/drawing/2014/main" id="{7FBF5406-0158-49C0-B47B-62700524673F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Texto com marcadores do slide">
            <a:extLst>
              <a:ext uri="{FF2B5EF4-FFF2-40B4-BE49-F238E27FC236}">
                <a16:creationId xmlns:a16="http://schemas.microsoft.com/office/drawing/2014/main" id="{C27CB650-110A-024E-71CD-834BB9BB1B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4DC69CF-73CB-354E-3D6C-72F3D2E24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80" y="23157"/>
            <a:ext cx="24342830" cy="1369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87502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13FFE5-D4E7-DE08-60E3-56A872402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ítulo do Slide">
            <a:extLst>
              <a:ext uri="{FF2B5EF4-FFF2-40B4-BE49-F238E27FC236}">
                <a16:creationId xmlns:a16="http://schemas.microsoft.com/office/drawing/2014/main" id="{AA044BDE-39CD-F7D9-7E5A-20B5813E77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7" name="Subtítulo do Slide">
            <a:extLst>
              <a:ext uri="{FF2B5EF4-FFF2-40B4-BE49-F238E27FC236}">
                <a16:creationId xmlns:a16="http://schemas.microsoft.com/office/drawing/2014/main" id="{E78943B2-E4F7-1E21-1AE2-BE9A56495480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Texto com marcadores do slide">
            <a:extLst>
              <a:ext uri="{FF2B5EF4-FFF2-40B4-BE49-F238E27FC236}">
                <a16:creationId xmlns:a16="http://schemas.microsoft.com/office/drawing/2014/main" id="{D363BE4B-973C-1B0B-E36D-080C74AE42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2EB3A41-173F-846C-D65B-8B10420418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399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92743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B8EE4-7684-0E9F-90DD-08E3058F0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ítulo do Slide">
            <a:extLst>
              <a:ext uri="{FF2B5EF4-FFF2-40B4-BE49-F238E27FC236}">
                <a16:creationId xmlns:a16="http://schemas.microsoft.com/office/drawing/2014/main" id="{A7AAA363-2486-1D92-8E82-7A56009988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7" name="Subtítulo do Slide">
            <a:extLst>
              <a:ext uri="{FF2B5EF4-FFF2-40B4-BE49-F238E27FC236}">
                <a16:creationId xmlns:a16="http://schemas.microsoft.com/office/drawing/2014/main" id="{098FBB3D-68DB-8E52-1ECE-74B0ECA2B42E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Texto com marcadores do slide">
            <a:extLst>
              <a:ext uri="{FF2B5EF4-FFF2-40B4-BE49-F238E27FC236}">
                <a16:creationId xmlns:a16="http://schemas.microsoft.com/office/drawing/2014/main" id="{B05AB68D-C3A1-AE94-20CA-5E243D94ED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B77A316-6F02-255A-6ABC-B4C342FDE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56"/>
            <a:ext cx="24284876" cy="1366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07861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Personalizar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</vt:i4>
      </vt:variant>
    </vt:vector>
  </HeadingPairs>
  <TitlesOfParts>
    <vt:vector size="8" baseType="lpstr">
      <vt:lpstr>Helvetica Neue</vt:lpstr>
      <vt:lpstr>Helvetica Neue Medium</vt:lpstr>
      <vt:lpstr>20_BasicBlack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DSA - MJ</cp:lastModifiedBy>
  <cp:revision>1</cp:revision>
  <dcterms:modified xsi:type="dcterms:W3CDTF">2026-06-01T13:16:16Z</dcterms:modified>
</cp:coreProperties>
</file>